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22"/>
  </p:notesMasterIdLst>
  <p:sldIdLst>
    <p:sldId id="342" r:id="rId3"/>
    <p:sldId id="359" r:id="rId4"/>
    <p:sldId id="375" r:id="rId5"/>
    <p:sldId id="399" r:id="rId6"/>
    <p:sldId id="391" r:id="rId7"/>
    <p:sldId id="397" r:id="rId8"/>
    <p:sldId id="392" r:id="rId9"/>
    <p:sldId id="381" r:id="rId10"/>
    <p:sldId id="393" r:id="rId11"/>
    <p:sldId id="394" r:id="rId12"/>
    <p:sldId id="382" r:id="rId13"/>
    <p:sldId id="398" r:id="rId14"/>
    <p:sldId id="383" r:id="rId15"/>
    <p:sldId id="395" r:id="rId16"/>
    <p:sldId id="396" r:id="rId17"/>
    <p:sldId id="389" r:id="rId18"/>
    <p:sldId id="380" r:id="rId19"/>
    <p:sldId id="400" r:id="rId20"/>
    <p:sldId id="4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01EBB-D3F9-47CE-8C6F-F468656D56A1}" v="9" dt="2025-06-24T08:02:57.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8" d="100"/>
          <a:sy n="58" d="100"/>
        </p:scale>
        <p:origin x="96" y="10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e Keilholtz" userId="df663cd844d7a580" providerId="LiveId" clId="{21C01EBB-D3F9-47CE-8C6F-F468656D56A1}"/>
    <pc:docChg chg="undo custSel addSld delSld modSld delMainMaster">
      <pc:chgData name="Shane Keilholtz" userId="df663cd844d7a580" providerId="LiveId" clId="{21C01EBB-D3F9-47CE-8C6F-F468656D56A1}" dt="2025-06-24T08:03:01.750" v="29" actId="478"/>
      <pc:docMkLst>
        <pc:docMk/>
      </pc:docMkLst>
      <pc:sldChg chg="del">
        <pc:chgData name="Shane Keilholtz" userId="df663cd844d7a580" providerId="LiveId" clId="{21C01EBB-D3F9-47CE-8C6F-F468656D56A1}" dt="2025-06-24T07:54:40.291" v="10" actId="47"/>
        <pc:sldMkLst>
          <pc:docMk/>
          <pc:sldMk cId="2567007976" sldId="256"/>
        </pc:sldMkLst>
      </pc:sldChg>
      <pc:sldChg chg="add del setBg">
        <pc:chgData name="Shane Keilholtz" userId="df663cd844d7a580" providerId="LiveId" clId="{21C01EBB-D3F9-47CE-8C6F-F468656D56A1}" dt="2025-06-24T08:01:30.015" v="26"/>
        <pc:sldMkLst>
          <pc:docMk/>
          <pc:sldMk cId="2498031464" sldId="342"/>
        </pc:sldMkLst>
      </pc:sldChg>
      <pc:sldChg chg="add del">
        <pc:chgData name="Shane Keilholtz" userId="df663cd844d7a580" providerId="LiveId" clId="{21C01EBB-D3F9-47CE-8C6F-F468656D56A1}" dt="2025-06-24T08:01:30.015" v="26"/>
        <pc:sldMkLst>
          <pc:docMk/>
          <pc:sldMk cId="1460159330" sldId="359"/>
        </pc:sldMkLst>
      </pc:sldChg>
      <pc:sldChg chg="add del">
        <pc:chgData name="Shane Keilholtz" userId="df663cd844d7a580" providerId="LiveId" clId="{21C01EBB-D3F9-47CE-8C6F-F468656D56A1}" dt="2025-06-24T08:01:30.015" v="26"/>
        <pc:sldMkLst>
          <pc:docMk/>
          <pc:sldMk cId="1962637282" sldId="375"/>
        </pc:sldMkLst>
      </pc:sldChg>
      <pc:sldChg chg="add del">
        <pc:chgData name="Shane Keilholtz" userId="df663cd844d7a580" providerId="LiveId" clId="{21C01EBB-D3F9-47CE-8C6F-F468656D56A1}" dt="2025-06-24T08:01:30.015" v="26"/>
        <pc:sldMkLst>
          <pc:docMk/>
          <pc:sldMk cId="79695288" sldId="380"/>
        </pc:sldMkLst>
      </pc:sldChg>
      <pc:sldChg chg="modSp add del mod">
        <pc:chgData name="Shane Keilholtz" userId="df663cd844d7a580" providerId="LiveId" clId="{21C01EBB-D3F9-47CE-8C6F-F468656D56A1}" dt="2025-06-24T08:01:30.015" v="26"/>
        <pc:sldMkLst>
          <pc:docMk/>
          <pc:sldMk cId="1129824252" sldId="381"/>
        </pc:sldMkLst>
        <pc:spChg chg="mod">
          <ac:chgData name="Shane Keilholtz" userId="df663cd844d7a580" providerId="LiveId" clId="{21C01EBB-D3F9-47CE-8C6F-F468656D56A1}" dt="2025-06-24T07:54:29.984" v="8"/>
          <ac:spMkLst>
            <pc:docMk/>
            <pc:sldMk cId="1129824252" sldId="381"/>
            <ac:spMk id="2" creationId="{965B1589-8069-C1D7-EFE6-0524692A7910}"/>
          </ac:spMkLst>
        </pc:spChg>
      </pc:sldChg>
      <pc:sldChg chg="addSp delSp add del setBg delDesignElem">
        <pc:chgData name="Shane Keilholtz" userId="df663cd844d7a580" providerId="LiveId" clId="{21C01EBB-D3F9-47CE-8C6F-F468656D56A1}" dt="2025-06-24T08:01:30.015" v="26"/>
        <pc:sldMkLst>
          <pc:docMk/>
          <pc:sldMk cId="238544677" sldId="382"/>
        </pc:sldMkLst>
        <pc:spChg chg="add del">
          <ac:chgData name="Shane Keilholtz" userId="df663cd844d7a580" providerId="LiveId" clId="{21C01EBB-D3F9-47CE-8C6F-F468656D56A1}" dt="2025-06-24T08:01:23.038" v="24"/>
          <ac:spMkLst>
            <pc:docMk/>
            <pc:sldMk cId="238544677" sldId="382"/>
            <ac:spMk id="9" creationId="{23522FE7-5A29-4EF6-B1EF-2CA55748A772}"/>
          </ac:spMkLst>
        </pc:spChg>
        <pc:spChg chg="add del">
          <ac:chgData name="Shane Keilholtz" userId="df663cd844d7a580" providerId="LiveId" clId="{21C01EBB-D3F9-47CE-8C6F-F468656D56A1}" dt="2025-06-24T08:01:23.038" v="24"/>
          <ac:spMkLst>
            <pc:docMk/>
            <pc:sldMk cId="238544677" sldId="382"/>
            <ac:spMk id="17" creationId="{54F891EB-ED45-44C3-95D6-FFB2EC07FA10}"/>
          </ac:spMkLst>
        </pc:spChg>
        <pc:spChg chg="add del">
          <ac:chgData name="Shane Keilholtz" userId="df663cd844d7a580" providerId="LiveId" clId="{21C01EBB-D3F9-47CE-8C6F-F468656D56A1}" dt="2025-06-24T08:01:23.038" v="24"/>
          <ac:spMkLst>
            <pc:docMk/>
            <pc:sldMk cId="238544677" sldId="382"/>
            <ac:spMk id="19" creationId="{2EA385B8-7C85-4CE0-AE3A-00EB627B3443}"/>
          </ac:spMkLst>
        </pc:spChg>
        <pc:picChg chg="add del">
          <ac:chgData name="Shane Keilholtz" userId="df663cd844d7a580" providerId="LiveId" clId="{21C01EBB-D3F9-47CE-8C6F-F468656D56A1}" dt="2025-06-24T08:01:23.038" v="24"/>
          <ac:picMkLst>
            <pc:docMk/>
            <pc:sldMk cId="238544677" sldId="382"/>
            <ac:picMk id="11" creationId="{C2192E09-EBC7-416C-B887-DFF915D7F43D}"/>
          </ac:picMkLst>
        </pc:picChg>
        <pc:picChg chg="add del">
          <ac:chgData name="Shane Keilholtz" userId="df663cd844d7a580" providerId="LiveId" clId="{21C01EBB-D3F9-47CE-8C6F-F468656D56A1}" dt="2025-06-24T08:01:23.038" v="24"/>
          <ac:picMkLst>
            <pc:docMk/>
            <pc:sldMk cId="238544677" sldId="382"/>
            <ac:picMk id="23" creationId="{DCC0100C-A457-45B1-8A8B-8740F43EC158}"/>
          </ac:picMkLst>
        </pc:picChg>
        <pc:cxnChg chg="add del">
          <ac:chgData name="Shane Keilholtz" userId="df663cd844d7a580" providerId="LiveId" clId="{21C01EBB-D3F9-47CE-8C6F-F468656D56A1}" dt="2025-06-24T08:01:23.038" v="24"/>
          <ac:cxnSpMkLst>
            <pc:docMk/>
            <pc:sldMk cId="238544677" sldId="382"/>
            <ac:cxnSpMk id="13" creationId="{2924498D-E084-44BE-A196-CFCE35564350}"/>
          </ac:cxnSpMkLst>
        </pc:cxnChg>
        <pc:cxnChg chg="add del">
          <ac:chgData name="Shane Keilholtz" userId="df663cd844d7a580" providerId="LiveId" clId="{21C01EBB-D3F9-47CE-8C6F-F468656D56A1}" dt="2025-06-24T08:01:23.038" v="24"/>
          <ac:cxnSpMkLst>
            <pc:docMk/>
            <pc:sldMk cId="238544677" sldId="382"/>
            <ac:cxnSpMk id="15" creationId="{14C12901-9FCC-461E-A64A-89B4791235E9}"/>
          </ac:cxnSpMkLst>
        </pc:cxnChg>
        <pc:cxnChg chg="add del">
          <ac:chgData name="Shane Keilholtz" userId="df663cd844d7a580" providerId="LiveId" clId="{21C01EBB-D3F9-47CE-8C6F-F468656D56A1}" dt="2025-06-24T08:01:23.038" v="24"/>
          <ac:cxnSpMkLst>
            <pc:docMk/>
            <pc:sldMk cId="238544677" sldId="382"/>
            <ac:cxnSpMk id="21" creationId="{19AF263B-E208-40DF-A182-5193478DCFA4}"/>
          </ac:cxnSpMkLst>
        </pc:cxnChg>
      </pc:sldChg>
      <pc:sldChg chg="add del">
        <pc:chgData name="Shane Keilholtz" userId="df663cd844d7a580" providerId="LiveId" clId="{21C01EBB-D3F9-47CE-8C6F-F468656D56A1}" dt="2025-06-24T08:01:30.015" v="26"/>
        <pc:sldMkLst>
          <pc:docMk/>
          <pc:sldMk cId="3383888958" sldId="383"/>
        </pc:sldMkLst>
      </pc:sldChg>
      <pc:sldChg chg="add del">
        <pc:chgData name="Shane Keilholtz" userId="df663cd844d7a580" providerId="LiveId" clId="{21C01EBB-D3F9-47CE-8C6F-F468656D56A1}" dt="2025-06-24T08:01:30.015" v="26"/>
        <pc:sldMkLst>
          <pc:docMk/>
          <pc:sldMk cId="2578062365" sldId="389"/>
        </pc:sldMkLst>
      </pc:sldChg>
      <pc:sldChg chg="delSp modSp add del mod">
        <pc:chgData name="Shane Keilholtz" userId="df663cd844d7a580" providerId="LiveId" clId="{21C01EBB-D3F9-47CE-8C6F-F468656D56A1}" dt="2025-06-24T08:03:01.750" v="29" actId="478"/>
        <pc:sldMkLst>
          <pc:docMk/>
          <pc:sldMk cId="3179081042" sldId="391"/>
        </pc:sldMkLst>
        <pc:spChg chg="mod">
          <ac:chgData name="Shane Keilholtz" userId="df663cd844d7a580" providerId="LiveId" clId="{21C01EBB-D3F9-47CE-8C6F-F468656D56A1}" dt="2025-06-24T07:54:29.984" v="8"/>
          <ac:spMkLst>
            <pc:docMk/>
            <pc:sldMk cId="3179081042" sldId="391"/>
            <ac:spMk id="2" creationId="{3FD251CC-E052-C250-0F4E-5BD53B849BAD}"/>
          </ac:spMkLst>
        </pc:spChg>
        <pc:picChg chg="del mod">
          <ac:chgData name="Shane Keilholtz" userId="df663cd844d7a580" providerId="LiveId" clId="{21C01EBB-D3F9-47CE-8C6F-F468656D56A1}" dt="2025-06-24T08:03:01.750" v="29" actId="478"/>
          <ac:picMkLst>
            <pc:docMk/>
            <pc:sldMk cId="3179081042" sldId="391"/>
            <ac:picMk id="4" creationId="{39F42230-32FE-B872-1948-43D9C3E2057B}"/>
          </ac:picMkLst>
        </pc:picChg>
      </pc:sldChg>
      <pc:sldChg chg="modSp add del mod">
        <pc:chgData name="Shane Keilholtz" userId="df663cd844d7a580" providerId="LiveId" clId="{21C01EBB-D3F9-47CE-8C6F-F468656D56A1}" dt="2025-06-24T08:01:30.015" v="26"/>
        <pc:sldMkLst>
          <pc:docMk/>
          <pc:sldMk cId="2080126530" sldId="392"/>
        </pc:sldMkLst>
        <pc:spChg chg="mod">
          <ac:chgData name="Shane Keilholtz" userId="df663cd844d7a580" providerId="LiveId" clId="{21C01EBB-D3F9-47CE-8C6F-F468656D56A1}" dt="2025-06-24T07:54:29.984" v="8"/>
          <ac:spMkLst>
            <pc:docMk/>
            <pc:sldMk cId="2080126530" sldId="392"/>
            <ac:spMk id="2" creationId="{1BEE468D-D26B-46EF-6571-F9AB8732270C}"/>
          </ac:spMkLst>
        </pc:spChg>
      </pc:sldChg>
      <pc:sldChg chg="modSp add del mod">
        <pc:chgData name="Shane Keilholtz" userId="df663cd844d7a580" providerId="LiveId" clId="{21C01EBB-D3F9-47CE-8C6F-F468656D56A1}" dt="2025-06-24T08:01:30.015" v="26"/>
        <pc:sldMkLst>
          <pc:docMk/>
          <pc:sldMk cId="2901681225" sldId="393"/>
        </pc:sldMkLst>
        <pc:spChg chg="mod">
          <ac:chgData name="Shane Keilholtz" userId="df663cd844d7a580" providerId="LiveId" clId="{21C01EBB-D3F9-47CE-8C6F-F468656D56A1}" dt="2025-06-24T07:54:29.984" v="8"/>
          <ac:spMkLst>
            <pc:docMk/>
            <pc:sldMk cId="2901681225" sldId="393"/>
            <ac:spMk id="2" creationId="{998A32F2-34C0-C7B7-D4A7-21A65D9C5E7D}"/>
          </ac:spMkLst>
        </pc:spChg>
      </pc:sldChg>
      <pc:sldChg chg="modSp add del mod">
        <pc:chgData name="Shane Keilholtz" userId="df663cd844d7a580" providerId="LiveId" clId="{21C01EBB-D3F9-47CE-8C6F-F468656D56A1}" dt="2025-06-24T08:01:30.015" v="26"/>
        <pc:sldMkLst>
          <pc:docMk/>
          <pc:sldMk cId="4039058131" sldId="394"/>
        </pc:sldMkLst>
        <pc:spChg chg="mod">
          <ac:chgData name="Shane Keilholtz" userId="df663cd844d7a580" providerId="LiveId" clId="{21C01EBB-D3F9-47CE-8C6F-F468656D56A1}" dt="2025-06-24T07:54:29.984" v="8"/>
          <ac:spMkLst>
            <pc:docMk/>
            <pc:sldMk cId="4039058131" sldId="394"/>
            <ac:spMk id="2" creationId="{8AB00401-4594-6849-F701-19F55B8EC742}"/>
          </ac:spMkLst>
        </pc:spChg>
      </pc:sldChg>
      <pc:sldChg chg="add del">
        <pc:chgData name="Shane Keilholtz" userId="df663cd844d7a580" providerId="LiveId" clId="{21C01EBB-D3F9-47CE-8C6F-F468656D56A1}" dt="2025-06-24T08:01:30.015" v="26"/>
        <pc:sldMkLst>
          <pc:docMk/>
          <pc:sldMk cId="645102808" sldId="395"/>
        </pc:sldMkLst>
      </pc:sldChg>
      <pc:sldChg chg="add del">
        <pc:chgData name="Shane Keilholtz" userId="df663cd844d7a580" providerId="LiveId" clId="{21C01EBB-D3F9-47CE-8C6F-F468656D56A1}" dt="2025-06-24T08:01:30.015" v="26"/>
        <pc:sldMkLst>
          <pc:docMk/>
          <pc:sldMk cId="202783469" sldId="396"/>
        </pc:sldMkLst>
      </pc:sldChg>
      <pc:sldChg chg="modSp add del mod">
        <pc:chgData name="Shane Keilholtz" userId="df663cd844d7a580" providerId="LiveId" clId="{21C01EBB-D3F9-47CE-8C6F-F468656D56A1}" dt="2025-06-24T08:01:30.015" v="26"/>
        <pc:sldMkLst>
          <pc:docMk/>
          <pc:sldMk cId="2910798544" sldId="397"/>
        </pc:sldMkLst>
        <pc:spChg chg="mod">
          <ac:chgData name="Shane Keilholtz" userId="df663cd844d7a580" providerId="LiveId" clId="{21C01EBB-D3F9-47CE-8C6F-F468656D56A1}" dt="2025-06-24T07:54:29.984" v="8"/>
          <ac:spMkLst>
            <pc:docMk/>
            <pc:sldMk cId="2910798544" sldId="397"/>
            <ac:spMk id="2" creationId="{7968307F-1C79-6AF0-33F9-E4BC24D74F44}"/>
          </ac:spMkLst>
        </pc:spChg>
      </pc:sldChg>
      <pc:sldChg chg="addSp delSp add del setBg delDesignElem">
        <pc:chgData name="Shane Keilholtz" userId="df663cd844d7a580" providerId="LiveId" clId="{21C01EBB-D3F9-47CE-8C6F-F468656D56A1}" dt="2025-06-24T08:01:30.015" v="26"/>
        <pc:sldMkLst>
          <pc:docMk/>
          <pc:sldMk cId="1131728212" sldId="398"/>
        </pc:sldMkLst>
        <pc:spChg chg="add del">
          <ac:chgData name="Shane Keilholtz" userId="df663cd844d7a580" providerId="LiveId" clId="{21C01EBB-D3F9-47CE-8C6F-F468656D56A1}" dt="2025-06-24T08:01:23.038" v="24"/>
          <ac:spMkLst>
            <pc:docMk/>
            <pc:sldMk cId="1131728212" sldId="398"/>
            <ac:spMk id="9" creationId="{39F84F79-16B6-F4B0-489A-08AA4B5AF182}"/>
          </ac:spMkLst>
        </pc:spChg>
        <pc:spChg chg="add del">
          <ac:chgData name="Shane Keilholtz" userId="df663cd844d7a580" providerId="LiveId" clId="{21C01EBB-D3F9-47CE-8C6F-F468656D56A1}" dt="2025-06-24T08:01:23.038" v="24"/>
          <ac:spMkLst>
            <pc:docMk/>
            <pc:sldMk cId="1131728212" sldId="398"/>
            <ac:spMk id="17" creationId="{1102E9E3-197D-F5C7-0BE4-140EE0A9C33B}"/>
          </ac:spMkLst>
        </pc:spChg>
        <pc:spChg chg="add del">
          <ac:chgData name="Shane Keilholtz" userId="df663cd844d7a580" providerId="LiveId" clId="{21C01EBB-D3F9-47CE-8C6F-F468656D56A1}" dt="2025-06-24T08:01:23.038" v="24"/>
          <ac:spMkLst>
            <pc:docMk/>
            <pc:sldMk cId="1131728212" sldId="398"/>
            <ac:spMk id="19" creationId="{24749F87-B686-DC0B-2068-215417B193F1}"/>
          </ac:spMkLst>
        </pc:spChg>
        <pc:picChg chg="add del">
          <ac:chgData name="Shane Keilholtz" userId="df663cd844d7a580" providerId="LiveId" clId="{21C01EBB-D3F9-47CE-8C6F-F468656D56A1}" dt="2025-06-24T08:01:23.038" v="24"/>
          <ac:picMkLst>
            <pc:docMk/>
            <pc:sldMk cId="1131728212" sldId="398"/>
            <ac:picMk id="11" creationId="{A2B7AFFD-FCAF-3037-7D64-6B4332BF4D7B}"/>
          </ac:picMkLst>
        </pc:picChg>
        <pc:picChg chg="add del">
          <ac:chgData name="Shane Keilholtz" userId="df663cd844d7a580" providerId="LiveId" clId="{21C01EBB-D3F9-47CE-8C6F-F468656D56A1}" dt="2025-06-24T08:01:23.038" v="24"/>
          <ac:picMkLst>
            <pc:docMk/>
            <pc:sldMk cId="1131728212" sldId="398"/>
            <ac:picMk id="23" creationId="{F51BF293-3355-D9CC-ED39-F7A0C11DEFC7}"/>
          </ac:picMkLst>
        </pc:picChg>
        <pc:cxnChg chg="add del">
          <ac:chgData name="Shane Keilholtz" userId="df663cd844d7a580" providerId="LiveId" clId="{21C01EBB-D3F9-47CE-8C6F-F468656D56A1}" dt="2025-06-24T08:01:23.038" v="24"/>
          <ac:cxnSpMkLst>
            <pc:docMk/>
            <pc:sldMk cId="1131728212" sldId="398"/>
            <ac:cxnSpMk id="13" creationId="{EA33DE3B-9EF1-9F96-5EE5-C6F142D67059}"/>
          </ac:cxnSpMkLst>
        </pc:cxnChg>
        <pc:cxnChg chg="add del">
          <ac:chgData name="Shane Keilholtz" userId="df663cd844d7a580" providerId="LiveId" clId="{21C01EBB-D3F9-47CE-8C6F-F468656D56A1}" dt="2025-06-24T08:01:23.038" v="24"/>
          <ac:cxnSpMkLst>
            <pc:docMk/>
            <pc:sldMk cId="1131728212" sldId="398"/>
            <ac:cxnSpMk id="15" creationId="{A485B0D3-167F-4C86-0B5B-340416D71C7F}"/>
          </ac:cxnSpMkLst>
        </pc:cxnChg>
        <pc:cxnChg chg="add del">
          <ac:chgData name="Shane Keilholtz" userId="df663cd844d7a580" providerId="LiveId" clId="{21C01EBB-D3F9-47CE-8C6F-F468656D56A1}" dt="2025-06-24T08:01:23.038" v="24"/>
          <ac:cxnSpMkLst>
            <pc:docMk/>
            <pc:sldMk cId="1131728212" sldId="398"/>
            <ac:cxnSpMk id="21" creationId="{4EA9B864-0167-9942-9557-49EF8E858C20}"/>
          </ac:cxnSpMkLst>
        </pc:cxnChg>
      </pc:sldChg>
      <pc:sldChg chg="add del setBg">
        <pc:chgData name="Shane Keilholtz" userId="df663cd844d7a580" providerId="LiveId" clId="{21C01EBB-D3F9-47CE-8C6F-F468656D56A1}" dt="2025-06-24T08:01:30.015" v="26"/>
        <pc:sldMkLst>
          <pc:docMk/>
          <pc:sldMk cId="524300958" sldId="399"/>
        </pc:sldMkLst>
      </pc:sldChg>
      <pc:sldChg chg="add del setBg">
        <pc:chgData name="Shane Keilholtz" userId="df663cd844d7a580" providerId="LiveId" clId="{21C01EBB-D3F9-47CE-8C6F-F468656D56A1}" dt="2025-06-24T08:01:23.038" v="24"/>
        <pc:sldMkLst>
          <pc:docMk/>
          <pc:sldMk cId="1171336832" sldId="400"/>
        </pc:sldMkLst>
      </pc:sldChg>
      <pc:sldChg chg="add">
        <pc:chgData name="Shane Keilholtz" userId="df663cd844d7a580" providerId="LiveId" clId="{21C01EBB-D3F9-47CE-8C6F-F468656D56A1}" dt="2025-06-24T08:01:30.015" v="26"/>
        <pc:sldMkLst>
          <pc:docMk/>
          <pc:sldMk cId="4172737930" sldId="400"/>
        </pc:sldMkLst>
      </pc:sldChg>
      <pc:sldChg chg="add del">
        <pc:chgData name="Shane Keilholtz" userId="df663cd844d7a580" providerId="LiveId" clId="{21C01EBB-D3F9-47CE-8C6F-F468656D56A1}" dt="2025-06-24T08:01:23.038" v="24"/>
        <pc:sldMkLst>
          <pc:docMk/>
          <pc:sldMk cId="2333850038" sldId="401"/>
        </pc:sldMkLst>
      </pc:sldChg>
      <pc:sldChg chg="add">
        <pc:chgData name="Shane Keilholtz" userId="df663cd844d7a580" providerId="LiveId" clId="{21C01EBB-D3F9-47CE-8C6F-F468656D56A1}" dt="2025-06-24T08:01:30.015" v="26"/>
        <pc:sldMkLst>
          <pc:docMk/>
          <pc:sldMk cId="3788938165" sldId="401"/>
        </pc:sldMkLst>
      </pc:sldChg>
      <pc:sldChg chg="add del">
        <pc:chgData name="Shane Keilholtz" userId="df663cd844d7a580" providerId="LiveId" clId="{21C01EBB-D3F9-47CE-8C6F-F468656D56A1}" dt="2025-06-24T08:01:23.038" v="24"/>
        <pc:sldMkLst>
          <pc:docMk/>
          <pc:sldMk cId="3700068281" sldId="402"/>
        </pc:sldMkLst>
      </pc:sldChg>
      <pc:sldChg chg="add del setBg">
        <pc:chgData name="Shane Keilholtz" userId="df663cd844d7a580" providerId="LiveId" clId="{21C01EBB-D3F9-47CE-8C6F-F468656D56A1}" dt="2025-06-24T08:01:23.038" v="24"/>
        <pc:sldMkLst>
          <pc:docMk/>
          <pc:sldMk cId="3655241304" sldId="403"/>
        </pc:sldMkLst>
      </pc:sldChg>
      <pc:sldChg chg="add del">
        <pc:chgData name="Shane Keilholtz" userId="df663cd844d7a580" providerId="LiveId" clId="{21C01EBB-D3F9-47CE-8C6F-F468656D56A1}" dt="2025-06-24T08:01:23.038" v="24"/>
        <pc:sldMkLst>
          <pc:docMk/>
          <pc:sldMk cId="4014177534" sldId="404"/>
        </pc:sldMkLst>
      </pc:sldChg>
      <pc:sldChg chg="add del">
        <pc:chgData name="Shane Keilholtz" userId="df663cd844d7a580" providerId="LiveId" clId="{21C01EBB-D3F9-47CE-8C6F-F468656D56A1}" dt="2025-06-24T08:01:23.038" v="24"/>
        <pc:sldMkLst>
          <pc:docMk/>
          <pc:sldMk cId="4172737930" sldId="405"/>
        </pc:sldMkLst>
      </pc:sldChg>
      <pc:sldChg chg="add del">
        <pc:chgData name="Shane Keilholtz" userId="df663cd844d7a580" providerId="LiveId" clId="{21C01EBB-D3F9-47CE-8C6F-F468656D56A1}" dt="2025-06-24T08:01:23.038" v="24"/>
        <pc:sldMkLst>
          <pc:docMk/>
          <pc:sldMk cId="3788938165" sldId="406"/>
        </pc:sldMkLst>
      </pc:sldChg>
      <pc:sldMasterChg chg="del delSldLayout">
        <pc:chgData name="Shane Keilholtz" userId="df663cd844d7a580" providerId="LiveId" clId="{21C01EBB-D3F9-47CE-8C6F-F468656D56A1}" dt="2025-06-24T07:54:40.291" v="10" actId="47"/>
        <pc:sldMasterMkLst>
          <pc:docMk/>
          <pc:sldMasterMk cId="3420599440" sldId="2147483648"/>
        </pc:sldMasterMkLst>
        <pc:sldLayoutChg chg="del">
          <pc:chgData name="Shane Keilholtz" userId="df663cd844d7a580" providerId="LiveId" clId="{21C01EBB-D3F9-47CE-8C6F-F468656D56A1}" dt="2025-06-24T07:54:40.291" v="10" actId="47"/>
          <pc:sldLayoutMkLst>
            <pc:docMk/>
            <pc:sldMasterMk cId="3420599440" sldId="2147483648"/>
            <pc:sldLayoutMk cId="381190820" sldId="2147483649"/>
          </pc:sldLayoutMkLst>
        </pc:sldLayoutChg>
        <pc:sldLayoutChg chg="del">
          <pc:chgData name="Shane Keilholtz" userId="df663cd844d7a580" providerId="LiveId" clId="{21C01EBB-D3F9-47CE-8C6F-F468656D56A1}" dt="2025-06-24T07:54:40.291" v="10" actId="47"/>
          <pc:sldLayoutMkLst>
            <pc:docMk/>
            <pc:sldMasterMk cId="3420599440" sldId="2147483648"/>
            <pc:sldLayoutMk cId="1639425795" sldId="2147483650"/>
          </pc:sldLayoutMkLst>
        </pc:sldLayoutChg>
        <pc:sldLayoutChg chg="del">
          <pc:chgData name="Shane Keilholtz" userId="df663cd844d7a580" providerId="LiveId" clId="{21C01EBB-D3F9-47CE-8C6F-F468656D56A1}" dt="2025-06-24T07:54:40.291" v="10" actId="47"/>
          <pc:sldLayoutMkLst>
            <pc:docMk/>
            <pc:sldMasterMk cId="3420599440" sldId="2147483648"/>
            <pc:sldLayoutMk cId="3672796592" sldId="2147483651"/>
          </pc:sldLayoutMkLst>
        </pc:sldLayoutChg>
        <pc:sldLayoutChg chg="del">
          <pc:chgData name="Shane Keilholtz" userId="df663cd844d7a580" providerId="LiveId" clId="{21C01EBB-D3F9-47CE-8C6F-F468656D56A1}" dt="2025-06-24T07:54:40.291" v="10" actId="47"/>
          <pc:sldLayoutMkLst>
            <pc:docMk/>
            <pc:sldMasterMk cId="3420599440" sldId="2147483648"/>
            <pc:sldLayoutMk cId="2401948433" sldId="2147483652"/>
          </pc:sldLayoutMkLst>
        </pc:sldLayoutChg>
        <pc:sldLayoutChg chg="del">
          <pc:chgData name="Shane Keilholtz" userId="df663cd844d7a580" providerId="LiveId" clId="{21C01EBB-D3F9-47CE-8C6F-F468656D56A1}" dt="2025-06-24T07:54:40.291" v="10" actId="47"/>
          <pc:sldLayoutMkLst>
            <pc:docMk/>
            <pc:sldMasterMk cId="3420599440" sldId="2147483648"/>
            <pc:sldLayoutMk cId="2459483743" sldId="2147483653"/>
          </pc:sldLayoutMkLst>
        </pc:sldLayoutChg>
        <pc:sldLayoutChg chg="del">
          <pc:chgData name="Shane Keilholtz" userId="df663cd844d7a580" providerId="LiveId" clId="{21C01EBB-D3F9-47CE-8C6F-F468656D56A1}" dt="2025-06-24T07:54:40.291" v="10" actId="47"/>
          <pc:sldLayoutMkLst>
            <pc:docMk/>
            <pc:sldMasterMk cId="3420599440" sldId="2147483648"/>
            <pc:sldLayoutMk cId="717895090" sldId="2147483654"/>
          </pc:sldLayoutMkLst>
        </pc:sldLayoutChg>
        <pc:sldLayoutChg chg="del">
          <pc:chgData name="Shane Keilholtz" userId="df663cd844d7a580" providerId="LiveId" clId="{21C01EBB-D3F9-47CE-8C6F-F468656D56A1}" dt="2025-06-24T07:54:40.291" v="10" actId="47"/>
          <pc:sldLayoutMkLst>
            <pc:docMk/>
            <pc:sldMasterMk cId="3420599440" sldId="2147483648"/>
            <pc:sldLayoutMk cId="1771234050" sldId="2147483655"/>
          </pc:sldLayoutMkLst>
        </pc:sldLayoutChg>
        <pc:sldLayoutChg chg="del">
          <pc:chgData name="Shane Keilholtz" userId="df663cd844d7a580" providerId="LiveId" clId="{21C01EBB-D3F9-47CE-8C6F-F468656D56A1}" dt="2025-06-24T07:54:40.291" v="10" actId="47"/>
          <pc:sldLayoutMkLst>
            <pc:docMk/>
            <pc:sldMasterMk cId="3420599440" sldId="2147483648"/>
            <pc:sldLayoutMk cId="3617887022" sldId="2147483656"/>
          </pc:sldLayoutMkLst>
        </pc:sldLayoutChg>
        <pc:sldLayoutChg chg="del">
          <pc:chgData name="Shane Keilholtz" userId="df663cd844d7a580" providerId="LiveId" clId="{21C01EBB-D3F9-47CE-8C6F-F468656D56A1}" dt="2025-06-24T07:54:40.291" v="10" actId="47"/>
          <pc:sldLayoutMkLst>
            <pc:docMk/>
            <pc:sldMasterMk cId="3420599440" sldId="2147483648"/>
            <pc:sldLayoutMk cId="1189871425" sldId="2147483657"/>
          </pc:sldLayoutMkLst>
        </pc:sldLayoutChg>
        <pc:sldLayoutChg chg="del">
          <pc:chgData name="Shane Keilholtz" userId="df663cd844d7a580" providerId="LiveId" clId="{21C01EBB-D3F9-47CE-8C6F-F468656D56A1}" dt="2025-06-24T07:54:40.291" v="10" actId="47"/>
          <pc:sldLayoutMkLst>
            <pc:docMk/>
            <pc:sldMasterMk cId="3420599440" sldId="2147483648"/>
            <pc:sldLayoutMk cId="2899016250" sldId="2147483658"/>
          </pc:sldLayoutMkLst>
        </pc:sldLayoutChg>
        <pc:sldLayoutChg chg="del">
          <pc:chgData name="Shane Keilholtz" userId="df663cd844d7a580" providerId="LiveId" clId="{21C01EBB-D3F9-47CE-8C6F-F468656D56A1}" dt="2025-06-24T07:54:40.291" v="10" actId="47"/>
          <pc:sldLayoutMkLst>
            <pc:docMk/>
            <pc:sldMasterMk cId="3420599440" sldId="2147483648"/>
            <pc:sldLayoutMk cId="2538440869" sldId="2147483659"/>
          </pc:sldLayoutMkLst>
        </pc:sldLayoutChg>
      </pc:sldMasterChg>
      <pc:sldMasterChg chg="delSldLayout">
        <pc:chgData name="Shane Keilholtz" userId="df663cd844d7a580" providerId="LiveId" clId="{21C01EBB-D3F9-47CE-8C6F-F468656D56A1}" dt="2025-06-24T08:01:26.092" v="25" actId="47"/>
        <pc:sldMasterMkLst>
          <pc:docMk/>
          <pc:sldMasterMk cId="956819444" sldId="2147483660"/>
        </pc:sldMasterMkLst>
        <pc:sldLayoutChg chg="del">
          <pc:chgData name="Shane Keilholtz" userId="df663cd844d7a580" providerId="LiveId" clId="{21C01EBB-D3F9-47CE-8C6F-F468656D56A1}" dt="2025-06-24T08:01:26.092" v="25" actId="47"/>
          <pc:sldLayoutMkLst>
            <pc:docMk/>
            <pc:sldMasterMk cId="956819444" sldId="2147483660"/>
            <pc:sldLayoutMk cId="3582165960" sldId="2147483672"/>
          </pc:sldLayoutMkLst>
        </pc:sldLayoutChg>
        <pc:sldLayoutChg chg="del">
          <pc:chgData name="Shane Keilholtz" userId="df663cd844d7a580" providerId="LiveId" clId="{21C01EBB-D3F9-47CE-8C6F-F468656D56A1}" dt="2025-06-24T08:01:26.092" v="25" actId="47"/>
          <pc:sldLayoutMkLst>
            <pc:docMk/>
            <pc:sldMasterMk cId="956819444" sldId="2147483660"/>
            <pc:sldLayoutMk cId="2645954322" sldId="2147483673"/>
          </pc:sldLayoutMkLst>
        </pc:sldLayoutChg>
        <pc:sldLayoutChg chg="del">
          <pc:chgData name="Shane Keilholtz" userId="df663cd844d7a580" providerId="LiveId" clId="{21C01EBB-D3F9-47CE-8C6F-F468656D56A1}" dt="2025-06-24T08:01:26.092" v="25" actId="47"/>
          <pc:sldLayoutMkLst>
            <pc:docMk/>
            <pc:sldMasterMk cId="956819444" sldId="2147483660"/>
            <pc:sldLayoutMk cId="1214616316" sldId="214748367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1001D2-94F4-4D5E-BA54-BA1CF5E49A3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8FD52B2-B2A1-4DDE-95C4-1B21AA96123A}">
      <dgm:prSet/>
      <dgm:spPr/>
      <dgm:t>
        <a:bodyPr/>
        <a:lstStyle/>
        <a:p>
          <a:pPr>
            <a:lnSpc>
              <a:spcPct val="100000"/>
            </a:lnSpc>
          </a:pPr>
          <a:r>
            <a:rPr lang="en-US" dirty="0">
              <a:solidFill>
                <a:schemeClr val="bg1"/>
              </a:solidFill>
            </a:rPr>
            <a:t>What is “Premier Outdoor Living”</a:t>
          </a:r>
        </a:p>
      </dgm:t>
    </dgm:pt>
    <dgm:pt modelId="{42D5ED0E-BA60-41E9-B1C7-D1A68E247ABE}" type="parTrans" cxnId="{45EFEC54-6A88-4C91-A0E0-59F20D94360A}">
      <dgm:prSet/>
      <dgm:spPr/>
      <dgm:t>
        <a:bodyPr/>
        <a:lstStyle/>
        <a:p>
          <a:endParaRPr lang="en-US"/>
        </a:p>
      </dgm:t>
    </dgm:pt>
    <dgm:pt modelId="{19E81DF4-2155-430F-8223-41942C924208}" type="sibTrans" cxnId="{45EFEC54-6A88-4C91-A0E0-59F20D94360A}">
      <dgm:prSet/>
      <dgm:spPr/>
      <dgm:t>
        <a:bodyPr/>
        <a:lstStyle/>
        <a:p>
          <a:endParaRPr lang="en-US"/>
        </a:p>
      </dgm:t>
    </dgm:pt>
    <dgm:pt modelId="{94906691-0A8B-4A8B-83EB-8E0E36B442C7}">
      <dgm:prSet/>
      <dgm:spPr/>
      <dgm:t>
        <a:bodyPr/>
        <a:lstStyle/>
        <a:p>
          <a:pPr>
            <a:lnSpc>
              <a:spcPct val="100000"/>
            </a:lnSpc>
          </a:pPr>
          <a:r>
            <a:rPr lang="en-US" dirty="0">
              <a:solidFill>
                <a:schemeClr val="bg1"/>
              </a:solidFill>
            </a:rPr>
            <a:t>SWOT Analysis</a:t>
          </a:r>
        </a:p>
      </dgm:t>
    </dgm:pt>
    <dgm:pt modelId="{B71B9D19-7405-45F1-91EC-DA77F7FFDBAC}" type="parTrans" cxnId="{0DCA7D22-34A7-4974-84BA-C421BFF514D0}">
      <dgm:prSet/>
      <dgm:spPr/>
      <dgm:t>
        <a:bodyPr/>
        <a:lstStyle/>
        <a:p>
          <a:endParaRPr lang="en-US"/>
        </a:p>
      </dgm:t>
    </dgm:pt>
    <dgm:pt modelId="{6067B6FC-EAFC-4CAD-A411-85B5E29BD17E}" type="sibTrans" cxnId="{0DCA7D22-34A7-4974-84BA-C421BFF514D0}">
      <dgm:prSet/>
      <dgm:spPr/>
      <dgm:t>
        <a:bodyPr/>
        <a:lstStyle/>
        <a:p>
          <a:endParaRPr lang="en-US"/>
        </a:p>
      </dgm:t>
    </dgm:pt>
    <dgm:pt modelId="{BD453A1C-52BE-407B-8220-572D008F6767}">
      <dgm:prSet/>
      <dgm:spPr/>
      <dgm:t>
        <a:bodyPr/>
        <a:lstStyle/>
        <a:p>
          <a:pPr>
            <a:lnSpc>
              <a:spcPct val="100000"/>
            </a:lnSpc>
          </a:pPr>
          <a:r>
            <a:rPr lang="en-US" dirty="0">
              <a:solidFill>
                <a:schemeClr val="bg1"/>
              </a:solidFill>
            </a:rPr>
            <a:t>What Makes Premier Different</a:t>
          </a:r>
        </a:p>
      </dgm:t>
    </dgm:pt>
    <dgm:pt modelId="{2CBC3C72-C287-4F8A-8BF9-2A4D4443CFB3}" type="parTrans" cxnId="{676CB1FD-EAA3-48E5-9E89-4ED6D39EE69D}">
      <dgm:prSet/>
      <dgm:spPr/>
      <dgm:t>
        <a:bodyPr/>
        <a:lstStyle/>
        <a:p>
          <a:endParaRPr lang="en-US"/>
        </a:p>
      </dgm:t>
    </dgm:pt>
    <dgm:pt modelId="{455555A5-C708-4BD8-8F9E-C10BD4C27D1E}" type="sibTrans" cxnId="{676CB1FD-EAA3-48E5-9E89-4ED6D39EE69D}">
      <dgm:prSet/>
      <dgm:spPr/>
      <dgm:t>
        <a:bodyPr/>
        <a:lstStyle/>
        <a:p>
          <a:endParaRPr lang="en-US"/>
        </a:p>
      </dgm:t>
    </dgm:pt>
    <dgm:pt modelId="{6812C70C-E6F7-4C7B-8BBD-83563B0A6719}">
      <dgm:prSet/>
      <dgm:spPr/>
      <dgm:t>
        <a:bodyPr/>
        <a:lstStyle/>
        <a:p>
          <a:pPr>
            <a:lnSpc>
              <a:spcPct val="100000"/>
            </a:lnSpc>
          </a:pPr>
          <a:r>
            <a:rPr lang="en-US" dirty="0">
              <a:solidFill>
                <a:schemeClr val="bg1"/>
              </a:solidFill>
            </a:rPr>
            <a:t>Things to Consider</a:t>
          </a:r>
        </a:p>
      </dgm:t>
    </dgm:pt>
    <dgm:pt modelId="{D802791D-56AF-4EFB-B995-CCF2B5AD9EDB}" type="parTrans" cxnId="{F1DCB0D8-20E6-40EC-B4FA-7D45A545AF75}">
      <dgm:prSet/>
      <dgm:spPr/>
      <dgm:t>
        <a:bodyPr/>
        <a:lstStyle/>
        <a:p>
          <a:endParaRPr lang="en-US"/>
        </a:p>
      </dgm:t>
    </dgm:pt>
    <dgm:pt modelId="{A19D0FE8-3F16-45B1-9075-691D3642E6D2}" type="sibTrans" cxnId="{F1DCB0D8-20E6-40EC-B4FA-7D45A545AF75}">
      <dgm:prSet/>
      <dgm:spPr/>
      <dgm:t>
        <a:bodyPr/>
        <a:lstStyle/>
        <a:p>
          <a:endParaRPr lang="en-US"/>
        </a:p>
      </dgm:t>
    </dgm:pt>
    <dgm:pt modelId="{E514D162-2AC4-42FF-AD5F-4795265D89D9}">
      <dgm:prSet/>
      <dgm:spPr/>
      <dgm:t>
        <a:bodyPr/>
        <a:lstStyle/>
        <a:p>
          <a:pPr>
            <a:lnSpc>
              <a:spcPct val="100000"/>
            </a:lnSpc>
          </a:pPr>
          <a:r>
            <a:rPr lang="en-US" dirty="0">
              <a:solidFill>
                <a:schemeClr val="bg1"/>
              </a:solidFill>
            </a:rPr>
            <a:t>What’s to Gain</a:t>
          </a:r>
        </a:p>
      </dgm:t>
    </dgm:pt>
    <dgm:pt modelId="{47F14521-BF43-4388-8BE9-6E297E2BB4FB}" type="parTrans" cxnId="{BC4CC3B0-2DB8-499D-8FDE-6A02FEFDE5D4}">
      <dgm:prSet/>
      <dgm:spPr/>
      <dgm:t>
        <a:bodyPr/>
        <a:lstStyle/>
        <a:p>
          <a:endParaRPr lang="en-US"/>
        </a:p>
      </dgm:t>
    </dgm:pt>
    <dgm:pt modelId="{B3E13AA8-454F-40D5-8DC5-42635836B1E9}" type="sibTrans" cxnId="{BC4CC3B0-2DB8-499D-8FDE-6A02FEFDE5D4}">
      <dgm:prSet/>
      <dgm:spPr/>
      <dgm:t>
        <a:bodyPr/>
        <a:lstStyle/>
        <a:p>
          <a:endParaRPr lang="en-US"/>
        </a:p>
      </dgm:t>
    </dgm:pt>
    <dgm:pt modelId="{CD28F253-46E4-4C6F-A420-AF660A87913F}">
      <dgm:prSet/>
      <dgm:spPr/>
      <dgm:t>
        <a:bodyPr/>
        <a:lstStyle/>
        <a:p>
          <a:pPr>
            <a:lnSpc>
              <a:spcPct val="100000"/>
            </a:lnSpc>
          </a:pPr>
          <a:r>
            <a:rPr lang="en-US" dirty="0">
              <a:solidFill>
                <a:schemeClr val="bg1"/>
              </a:solidFill>
            </a:rPr>
            <a:t>What Stands in the Way</a:t>
          </a:r>
        </a:p>
      </dgm:t>
    </dgm:pt>
    <dgm:pt modelId="{91C86064-0D88-4F6F-A2C4-B52C441634BB}" type="parTrans" cxnId="{2CAE4D1F-8704-4475-964A-8A87622725EF}">
      <dgm:prSet/>
      <dgm:spPr/>
      <dgm:t>
        <a:bodyPr/>
        <a:lstStyle/>
        <a:p>
          <a:endParaRPr lang="en-US"/>
        </a:p>
      </dgm:t>
    </dgm:pt>
    <dgm:pt modelId="{35F3C50E-DE66-4D89-B1C7-925AB6E6605A}" type="sibTrans" cxnId="{2CAE4D1F-8704-4475-964A-8A87622725EF}">
      <dgm:prSet/>
      <dgm:spPr/>
      <dgm:t>
        <a:bodyPr/>
        <a:lstStyle/>
        <a:p>
          <a:endParaRPr lang="en-US"/>
        </a:p>
      </dgm:t>
    </dgm:pt>
    <dgm:pt modelId="{610952C0-A522-47C8-A874-DE5CA4E70663}">
      <dgm:prSet/>
      <dgm:spPr/>
      <dgm:t>
        <a:bodyPr/>
        <a:lstStyle/>
        <a:p>
          <a:pPr>
            <a:lnSpc>
              <a:spcPct val="100000"/>
            </a:lnSpc>
          </a:pPr>
          <a:r>
            <a:rPr lang="en-US">
              <a:solidFill>
                <a:schemeClr val="bg1"/>
              </a:solidFill>
            </a:rPr>
            <a:t>What </a:t>
          </a:r>
          <a:r>
            <a:rPr lang="en-US" dirty="0">
              <a:solidFill>
                <a:schemeClr val="bg1"/>
              </a:solidFill>
            </a:rPr>
            <a:t>is Needed</a:t>
          </a:r>
        </a:p>
      </dgm:t>
    </dgm:pt>
    <dgm:pt modelId="{AE254EA9-5766-4435-9265-068FADEC1014}" type="parTrans" cxnId="{70CB5A38-BBB3-4FA3-BDEF-640A4FA4B0B0}">
      <dgm:prSet/>
      <dgm:spPr/>
      <dgm:t>
        <a:bodyPr/>
        <a:lstStyle/>
        <a:p>
          <a:endParaRPr lang="en-US"/>
        </a:p>
      </dgm:t>
    </dgm:pt>
    <dgm:pt modelId="{E92CDD58-5897-4AA5-BFD4-08A485BFB662}" type="sibTrans" cxnId="{70CB5A38-BBB3-4FA3-BDEF-640A4FA4B0B0}">
      <dgm:prSet/>
      <dgm:spPr/>
      <dgm:t>
        <a:bodyPr/>
        <a:lstStyle/>
        <a:p>
          <a:endParaRPr lang="en-US"/>
        </a:p>
      </dgm:t>
    </dgm:pt>
    <dgm:pt modelId="{BAD69D2F-F4B3-42ED-B332-3C2A76760385}" type="pres">
      <dgm:prSet presAssocID="{391001D2-94F4-4D5E-BA54-BA1CF5E49A36}" presName="vert0" presStyleCnt="0">
        <dgm:presLayoutVars>
          <dgm:dir/>
          <dgm:animOne val="branch"/>
          <dgm:animLvl val="lvl"/>
        </dgm:presLayoutVars>
      </dgm:prSet>
      <dgm:spPr/>
    </dgm:pt>
    <dgm:pt modelId="{D808A533-AB74-498E-B435-D83BA45E8173}" type="pres">
      <dgm:prSet presAssocID="{58FD52B2-B2A1-4DDE-95C4-1B21AA96123A}" presName="thickLine" presStyleLbl="alignNode1" presStyleIdx="0" presStyleCnt="7"/>
      <dgm:spPr/>
    </dgm:pt>
    <dgm:pt modelId="{8F47FCC7-B245-4039-83C6-3BDA47C274F1}" type="pres">
      <dgm:prSet presAssocID="{58FD52B2-B2A1-4DDE-95C4-1B21AA96123A}" presName="horz1" presStyleCnt="0"/>
      <dgm:spPr/>
    </dgm:pt>
    <dgm:pt modelId="{23DAC054-4AE6-43D7-AE41-E68F39DD6FA6}" type="pres">
      <dgm:prSet presAssocID="{58FD52B2-B2A1-4DDE-95C4-1B21AA96123A}" presName="tx1" presStyleLbl="revTx" presStyleIdx="0" presStyleCnt="7"/>
      <dgm:spPr/>
    </dgm:pt>
    <dgm:pt modelId="{82AD2FD5-9616-4899-965E-4035189DE7F5}" type="pres">
      <dgm:prSet presAssocID="{58FD52B2-B2A1-4DDE-95C4-1B21AA96123A}" presName="vert1" presStyleCnt="0"/>
      <dgm:spPr/>
    </dgm:pt>
    <dgm:pt modelId="{3D87C1A4-6F32-454C-AF87-7E7BA2493E2E}" type="pres">
      <dgm:prSet presAssocID="{94906691-0A8B-4A8B-83EB-8E0E36B442C7}" presName="thickLine" presStyleLbl="alignNode1" presStyleIdx="1" presStyleCnt="7"/>
      <dgm:spPr/>
    </dgm:pt>
    <dgm:pt modelId="{9070A96A-3737-4BD5-8EDA-10877A91F9BF}" type="pres">
      <dgm:prSet presAssocID="{94906691-0A8B-4A8B-83EB-8E0E36B442C7}" presName="horz1" presStyleCnt="0"/>
      <dgm:spPr/>
    </dgm:pt>
    <dgm:pt modelId="{2854DD51-50AB-4619-AD26-7904846055BB}" type="pres">
      <dgm:prSet presAssocID="{94906691-0A8B-4A8B-83EB-8E0E36B442C7}" presName="tx1" presStyleLbl="revTx" presStyleIdx="1" presStyleCnt="7"/>
      <dgm:spPr/>
    </dgm:pt>
    <dgm:pt modelId="{36338E37-D5A8-41A9-90AF-0E378B56445E}" type="pres">
      <dgm:prSet presAssocID="{94906691-0A8B-4A8B-83EB-8E0E36B442C7}" presName="vert1" presStyleCnt="0"/>
      <dgm:spPr/>
    </dgm:pt>
    <dgm:pt modelId="{D94FA413-9487-409E-92AD-5B85988EDD6F}" type="pres">
      <dgm:prSet presAssocID="{610952C0-A522-47C8-A874-DE5CA4E70663}" presName="thickLine" presStyleLbl="alignNode1" presStyleIdx="2" presStyleCnt="7"/>
      <dgm:spPr/>
    </dgm:pt>
    <dgm:pt modelId="{3730D9D5-BCCB-4051-AF60-C9E98E9B0AF5}" type="pres">
      <dgm:prSet presAssocID="{610952C0-A522-47C8-A874-DE5CA4E70663}" presName="horz1" presStyleCnt="0"/>
      <dgm:spPr/>
    </dgm:pt>
    <dgm:pt modelId="{B8670E10-5669-4777-90D7-6E366B7A9AC1}" type="pres">
      <dgm:prSet presAssocID="{610952C0-A522-47C8-A874-DE5CA4E70663}" presName="tx1" presStyleLbl="revTx" presStyleIdx="2" presStyleCnt="7"/>
      <dgm:spPr/>
    </dgm:pt>
    <dgm:pt modelId="{FFA62E60-7C15-4813-840A-C6245692E54F}" type="pres">
      <dgm:prSet presAssocID="{610952C0-A522-47C8-A874-DE5CA4E70663}" presName="vert1" presStyleCnt="0"/>
      <dgm:spPr/>
    </dgm:pt>
    <dgm:pt modelId="{134CAB75-216A-47F4-B936-2A7DF3AC9B3D}" type="pres">
      <dgm:prSet presAssocID="{BD453A1C-52BE-407B-8220-572D008F6767}" presName="thickLine" presStyleLbl="alignNode1" presStyleIdx="3" presStyleCnt="7"/>
      <dgm:spPr/>
    </dgm:pt>
    <dgm:pt modelId="{66E2F1B6-FBC2-4053-A128-AE6D4D53C877}" type="pres">
      <dgm:prSet presAssocID="{BD453A1C-52BE-407B-8220-572D008F6767}" presName="horz1" presStyleCnt="0"/>
      <dgm:spPr/>
    </dgm:pt>
    <dgm:pt modelId="{E59A8985-1774-4339-8DCA-B243DE1392D0}" type="pres">
      <dgm:prSet presAssocID="{BD453A1C-52BE-407B-8220-572D008F6767}" presName="tx1" presStyleLbl="revTx" presStyleIdx="3" presStyleCnt="7"/>
      <dgm:spPr/>
    </dgm:pt>
    <dgm:pt modelId="{D270D909-139D-4E68-9A3D-07458B640A5C}" type="pres">
      <dgm:prSet presAssocID="{BD453A1C-52BE-407B-8220-572D008F6767}" presName="vert1" presStyleCnt="0"/>
      <dgm:spPr/>
    </dgm:pt>
    <dgm:pt modelId="{9FBCA076-78C8-4643-B4D6-1CACCD3F4819}" type="pres">
      <dgm:prSet presAssocID="{6812C70C-E6F7-4C7B-8BBD-83563B0A6719}" presName="thickLine" presStyleLbl="alignNode1" presStyleIdx="4" presStyleCnt="7"/>
      <dgm:spPr/>
    </dgm:pt>
    <dgm:pt modelId="{D470A08A-DE08-423D-B315-4AE2CF460E8E}" type="pres">
      <dgm:prSet presAssocID="{6812C70C-E6F7-4C7B-8BBD-83563B0A6719}" presName="horz1" presStyleCnt="0"/>
      <dgm:spPr/>
    </dgm:pt>
    <dgm:pt modelId="{1C24E592-2A08-45AC-92DB-F6097151C222}" type="pres">
      <dgm:prSet presAssocID="{6812C70C-E6F7-4C7B-8BBD-83563B0A6719}" presName="tx1" presStyleLbl="revTx" presStyleIdx="4" presStyleCnt="7"/>
      <dgm:spPr/>
    </dgm:pt>
    <dgm:pt modelId="{10D710F7-F8B6-457B-ACFA-2127B39BF8B6}" type="pres">
      <dgm:prSet presAssocID="{6812C70C-E6F7-4C7B-8BBD-83563B0A6719}" presName="vert1" presStyleCnt="0"/>
      <dgm:spPr/>
    </dgm:pt>
    <dgm:pt modelId="{0C258343-8486-4FA1-8234-CCB3D74B698B}" type="pres">
      <dgm:prSet presAssocID="{E514D162-2AC4-42FF-AD5F-4795265D89D9}" presName="thickLine" presStyleLbl="alignNode1" presStyleIdx="5" presStyleCnt="7"/>
      <dgm:spPr/>
    </dgm:pt>
    <dgm:pt modelId="{1D19DEEC-A46C-445C-B092-CE0DB0F6DC03}" type="pres">
      <dgm:prSet presAssocID="{E514D162-2AC4-42FF-AD5F-4795265D89D9}" presName="horz1" presStyleCnt="0"/>
      <dgm:spPr/>
    </dgm:pt>
    <dgm:pt modelId="{8A8EEA75-8C34-4943-A2A1-A904A7AF768D}" type="pres">
      <dgm:prSet presAssocID="{E514D162-2AC4-42FF-AD5F-4795265D89D9}" presName="tx1" presStyleLbl="revTx" presStyleIdx="5" presStyleCnt="7"/>
      <dgm:spPr/>
    </dgm:pt>
    <dgm:pt modelId="{733BFF1B-3692-41AD-BE30-914A5663893E}" type="pres">
      <dgm:prSet presAssocID="{E514D162-2AC4-42FF-AD5F-4795265D89D9}" presName="vert1" presStyleCnt="0"/>
      <dgm:spPr/>
    </dgm:pt>
    <dgm:pt modelId="{848A1F95-F9A4-40DD-AFEE-DFD53C97EECF}" type="pres">
      <dgm:prSet presAssocID="{CD28F253-46E4-4C6F-A420-AF660A87913F}" presName="thickLine" presStyleLbl="alignNode1" presStyleIdx="6" presStyleCnt="7"/>
      <dgm:spPr/>
    </dgm:pt>
    <dgm:pt modelId="{F6C2DD0F-D343-490A-B15C-7D51E833ACD6}" type="pres">
      <dgm:prSet presAssocID="{CD28F253-46E4-4C6F-A420-AF660A87913F}" presName="horz1" presStyleCnt="0"/>
      <dgm:spPr/>
    </dgm:pt>
    <dgm:pt modelId="{530A83CE-7B0A-4F2F-81CA-4E47260FDB27}" type="pres">
      <dgm:prSet presAssocID="{CD28F253-46E4-4C6F-A420-AF660A87913F}" presName="tx1" presStyleLbl="revTx" presStyleIdx="6" presStyleCnt="7"/>
      <dgm:spPr/>
    </dgm:pt>
    <dgm:pt modelId="{585FC58A-8B5E-4A1C-9CA5-FC1505227CF0}" type="pres">
      <dgm:prSet presAssocID="{CD28F253-46E4-4C6F-A420-AF660A87913F}" presName="vert1" presStyleCnt="0"/>
      <dgm:spPr/>
    </dgm:pt>
  </dgm:ptLst>
  <dgm:cxnLst>
    <dgm:cxn modelId="{2CAE4D1F-8704-4475-964A-8A87622725EF}" srcId="{391001D2-94F4-4D5E-BA54-BA1CF5E49A36}" destId="{CD28F253-46E4-4C6F-A420-AF660A87913F}" srcOrd="6" destOrd="0" parTransId="{91C86064-0D88-4F6F-A2C4-B52C441634BB}" sibTransId="{35F3C50E-DE66-4D89-B1C7-925AB6E6605A}"/>
    <dgm:cxn modelId="{0DCA7D22-34A7-4974-84BA-C421BFF514D0}" srcId="{391001D2-94F4-4D5E-BA54-BA1CF5E49A36}" destId="{94906691-0A8B-4A8B-83EB-8E0E36B442C7}" srcOrd="1" destOrd="0" parTransId="{B71B9D19-7405-45F1-91EC-DA77F7FFDBAC}" sibTransId="{6067B6FC-EAFC-4CAD-A411-85B5E29BD17E}"/>
    <dgm:cxn modelId="{70CB5A38-BBB3-4FA3-BDEF-640A4FA4B0B0}" srcId="{391001D2-94F4-4D5E-BA54-BA1CF5E49A36}" destId="{610952C0-A522-47C8-A874-DE5CA4E70663}" srcOrd="2" destOrd="0" parTransId="{AE254EA9-5766-4435-9265-068FADEC1014}" sibTransId="{E92CDD58-5897-4AA5-BFD4-08A485BFB662}"/>
    <dgm:cxn modelId="{46DD323F-BFDA-4061-98CD-D931C2CEF5F0}" type="presOf" srcId="{CD28F253-46E4-4C6F-A420-AF660A87913F}" destId="{530A83CE-7B0A-4F2F-81CA-4E47260FDB27}" srcOrd="0" destOrd="0" presId="urn:microsoft.com/office/officeart/2008/layout/LinedList"/>
    <dgm:cxn modelId="{A12E7E68-0FC8-4CED-81E2-F6B9D47FF493}" type="presOf" srcId="{610952C0-A522-47C8-A874-DE5CA4E70663}" destId="{B8670E10-5669-4777-90D7-6E366B7A9AC1}" srcOrd="0" destOrd="0" presId="urn:microsoft.com/office/officeart/2008/layout/LinedList"/>
    <dgm:cxn modelId="{1F272053-8E53-4699-9D06-E060E94510BD}" type="presOf" srcId="{E514D162-2AC4-42FF-AD5F-4795265D89D9}" destId="{8A8EEA75-8C34-4943-A2A1-A904A7AF768D}" srcOrd="0" destOrd="0" presId="urn:microsoft.com/office/officeart/2008/layout/LinedList"/>
    <dgm:cxn modelId="{45EFEC54-6A88-4C91-A0E0-59F20D94360A}" srcId="{391001D2-94F4-4D5E-BA54-BA1CF5E49A36}" destId="{58FD52B2-B2A1-4DDE-95C4-1B21AA96123A}" srcOrd="0" destOrd="0" parTransId="{42D5ED0E-BA60-41E9-B1C7-D1A68E247ABE}" sibTransId="{19E81DF4-2155-430F-8223-41942C924208}"/>
    <dgm:cxn modelId="{5F3F4A91-A9BF-499B-9E1D-948C2B0B7D8B}" type="presOf" srcId="{94906691-0A8B-4A8B-83EB-8E0E36B442C7}" destId="{2854DD51-50AB-4619-AD26-7904846055BB}" srcOrd="0" destOrd="0" presId="urn:microsoft.com/office/officeart/2008/layout/LinedList"/>
    <dgm:cxn modelId="{88252B93-BEEE-4386-8572-A8454DB9F71D}" type="presOf" srcId="{58FD52B2-B2A1-4DDE-95C4-1B21AA96123A}" destId="{23DAC054-4AE6-43D7-AE41-E68F39DD6FA6}" srcOrd="0" destOrd="0" presId="urn:microsoft.com/office/officeart/2008/layout/LinedList"/>
    <dgm:cxn modelId="{BC4CC3B0-2DB8-499D-8FDE-6A02FEFDE5D4}" srcId="{391001D2-94F4-4D5E-BA54-BA1CF5E49A36}" destId="{E514D162-2AC4-42FF-AD5F-4795265D89D9}" srcOrd="5" destOrd="0" parTransId="{47F14521-BF43-4388-8BE9-6E297E2BB4FB}" sibTransId="{B3E13AA8-454F-40D5-8DC5-42635836B1E9}"/>
    <dgm:cxn modelId="{DFFA66B4-936A-47B8-8C83-B4F1ED6AC6EF}" type="presOf" srcId="{391001D2-94F4-4D5E-BA54-BA1CF5E49A36}" destId="{BAD69D2F-F4B3-42ED-B332-3C2A76760385}" srcOrd="0" destOrd="0" presId="urn:microsoft.com/office/officeart/2008/layout/LinedList"/>
    <dgm:cxn modelId="{218882B7-5B50-4770-95B3-5E9F1EDF6DCC}" type="presOf" srcId="{BD453A1C-52BE-407B-8220-572D008F6767}" destId="{E59A8985-1774-4339-8DCA-B243DE1392D0}" srcOrd="0" destOrd="0" presId="urn:microsoft.com/office/officeart/2008/layout/LinedList"/>
    <dgm:cxn modelId="{C75FD0B7-C1A8-43EB-ABAD-714A1C49E570}" type="presOf" srcId="{6812C70C-E6F7-4C7B-8BBD-83563B0A6719}" destId="{1C24E592-2A08-45AC-92DB-F6097151C222}" srcOrd="0" destOrd="0" presId="urn:microsoft.com/office/officeart/2008/layout/LinedList"/>
    <dgm:cxn modelId="{F1DCB0D8-20E6-40EC-B4FA-7D45A545AF75}" srcId="{391001D2-94F4-4D5E-BA54-BA1CF5E49A36}" destId="{6812C70C-E6F7-4C7B-8BBD-83563B0A6719}" srcOrd="4" destOrd="0" parTransId="{D802791D-56AF-4EFB-B995-CCF2B5AD9EDB}" sibTransId="{A19D0FE8-3F16-45B1-9075-691D3642E6D2}"/>
    <dgm:cxn modelId="{676CB1FD-EAA3-48E5-9E89-4ED6D39EE69D}" srcId="{391001D2-94F4-4D5E-BA54-BA1CF5E49A36}" destId="{BD453A1C-52BE-407B-8220-572D008F6767}" srcOrd="3" destOrd="0" parTransId="{2CBC3C72-C287-4F8A-8BF9-2A4D4443CFB3}" sibTransId="{455555A5-C708-4BD8-8F9E-C10BD4C27D1E}"/>
    <dgm:cxn modelId="{BF2EDE3D-1C6D-4008-80C2-40E6A61FAEF4}" type="presParOf" srcId="{BAD69D2F-F4B3-42ED-B332-3C2A76760385}" destId="{D808A533-AB74-498E-B435-D83BA45E8173}" srcOrd="0" destOrd="0" presId="urn:microsoft.com/office/officeart/2008/layout/LinedList"/>
    <dgm:cxn modelId="{B054C779-08E1-42A6-AEC8-3646E8C44654}" type="presParOf" srcId="{BAD69D2F-F4B3-42ED-B332-3C2A76760385}" destId="{8F47FCC7-B245-4039-83C6-3BDA47C274F1}" srcOrd="1" destOrd="0" presId="urn:microsoft.com/office/officeart/2008/layout/LinedList"/>
    <dgm:cxn modelId="{B2AD1394-7773-4520-A45F-7B6896773727}" type="presParOf" srcId="{8F47FCC7-B245-4039-83C6-3BDA47C274F1}" destId="{23DAC054-4AE6-43D7-AE41-E68F39DD6FA6}" srcOrd="0" destOrd="0" presId="urn:microsoft.com/office/officeart/2008/layout/LinedList"/>
    <dgm:cxn modelId="{52307F26-6C18-458A-9971-FEDF1C994E35}" type="presParOf" srcId="{8F47FCC7-B245-4039-83C6-3BDA47C274F1}" destId="{82AD2FD5-9616-4899-965E-4035189DE7F5}" srcOrd="1" destOrd="0" presId="urn:microsoft.com/office/officeart/2008/layout/LinedList"/>
    <dgm:cxn modelId="{E4C785AB-A34E-45E8-BF5B-29C4A2761CC5}" type="presParOf" srcId="{BAD69D2F-F4B3-42ED-B332-3C2A76760385}" destId="{3D87C1A4-6F32-454C-AF87-7E7BA2493E2E}" srcOrd="2" destOrd="0" presId="urn:microsoft.com/office/officeart/2008/layout/LinedList"/>
    <dgm:cxn modelId="{E9D9C0A1-518E-44C5-820F-77D51FB73D0F}" type="presParOf" srcId="{BAD69D2F-F4B3-42ED-B332-3C2A76760385}" destId="{9070A96A-3737-4BD5-8EDA-10877A91F9BF}" srcOrd="3" destOrd="0" presId="urn:microsoft.com/office/officeart/2008/layout/LinedList"/>
    <dgm:cxn modelId="{33820406-8178-4D9D-9F60-380656BB2424}" type="presParOf" srcId="{9070A96A-3737-4BD5-8EDA-10877A91F9BF}" destId="{2854DD51-50AB-4619-AD26-7904846055BB}" srcOrd="0" destOrd="0" presId="urn:microsoft.com/office/officeart/2008/layout/LinedList"/>
    <dgm:cxn modelId="{40819AE0-73FF-44F9-8D58-0EB9E802E085}" type="presParOf" srcId="{9070A96A-3737-4BD5-8EDA-10877A91F9BF}" destId="{36338E37-D5A8-41A9-90AF-0E378B56445E}" srcOrd="1" destOrd="0" presId="urn:microsoft.com/office/officeart/2008/layout/LinedList"/>
    <dgm:cxn modelId="{1AC3861C-8CA8-488B-A1DD-EBF8883A28AB}" type="presParOf" srcId="{BAD69D2F-F4B3-42ED-B332-3C2A76760385}" destId="{D94FA413-9487-409E-92AD-5B85988EDD6F}" srcOrd="4" destOrd="0" presId="urn:microsoft.com/office/officeart/2008/layout/LinedList"/>
    <dgm:cxn modelId="{C3CBBDF8-0945-478A-A0F7-3B60E724E9A6}" type="presParOf" srcId="{BAD69D2F-F4B3-42ED-B332-3C2A76760385}" destId="{3730D9D5-BCCB-4051-AF60-C9E98E9B0AF5}" srcOrd="5" destOrd="0" presId="urn:microsoft.com/office/officeart/2008/layout/LinedList"/>
    <dgm:cxn modelId="{715C9C24-F207-4CAC-9932-E3A035065620}" type="presParOf" srcId="{3730D9D5-BCCB-4051-AF60-C9E98E9B0AF5}" destId="{B8670E10-5669-4777-90D7-6E366B7A9AC1}" srcOrd="0" destOrd="0" presId="urn:microsoft.com/office/officeart/2008/layout/LinedList"/>
    <dgm:cxn modelId="{0C470BE8-FD4E-4DAB-81E3-DEA28AF75274}" type="presParOf" srcId="{3730D9D5-BCCB-4051-AF60-C9E98E9B0AF5}" destId="{FFA62E60-7C15-4813-840A-C6245692E54F}" srcOrd="1" destOrd="0" presId="urn:microsoft.com/office/officeart/2008/layout/LinedList"/>
    <dgm:cxn modelId="{6D8FE48B-7DB5-49D2-8947-AAF2E274F71E}" type="presParOf" srcId="{BAD69D2F-F4B3-42ED-B332-3C2A76760385}" destId="{134CAB75-216A-47F4-B936-2A7DF3AC9B3D}" srcOrd="6" destOrd="0" presId="urn:microsoft.com/office/officeart/2008/layout/LinedList"/>
    <dgm:cxn modelId="{A536B0B5-18CD-4A6A-AC83-3F72EE698F9E}" type="presParOf" srcId="{BAD69D2F-F4B3-42ED-B332-3C2A76760385}" destId="{66E2F1B6-FBC2-4053-A128-AE6D4D53C877}" srcOrd="7" destOrd="0" presId="urn:microsoft.com/office/officeart/2008/layout/LinedList"/>
    <dgm:cxn modelId="{073CC914-C334-4E25-90BC-A6306AF334CB}" type="presParOf" srcId="{66E2F1B6-FBC2-4053-A128-AE6D4D53C877}" destId="{E59A8985-1774-4339-8DCA-B243DE1392D0}" srcOrd="0" destOrd="0" presId="urn:microsoft.com/office/officeart/2008/layout/LinedList"/>
    <dgm:cxn modelId="{BAA5E8C5-D6D7-491D-942A-F8F841F16A3B}" type="presParOf" srcId="{66E2F1B6-FBC2-4053-A128-AE6D4D53C877}" destId="{D270D909-139D-4E68-9A3D-07458B640A5C}" srcOrd="1" destOrd="0" presId="urn:microsoft.com/office/officeart/2008/layout/LinedList"/>
    <dgm:cxn modelId="{B5728342-A68E-418C-BE1B-C5C0194C8209}" type="presParOf" srcId="{BAD69D2F-F4B3-42ED-B332-3C2A76760385}" destId="{9FBCA076-78C8-4643-B4D6-1CACCD3F4819}" srcOrd="8" destOrd="0" presId="urn:microsoft.com/office/officeart/2008/layout/LinedList"/>
    <dgm:cxn modelId="{5545A61B-9D6E-422C-BA0B-FA8ECA04FE21}" type="presParOf" srcId="{BAD69D2F-F4B3-42ED-B332-3C2A76760385}" destId="{D470A08A-DE08-423D-B315-4AE2CF460E8E}" srcOrd="9" destOrd="0" presId="urn:microsoft.com/office/officeart/2008/layout/LinedList"/>
    <dgm:cxn modelId="{76AB06D5-0755-4C3D-9CC3-5831BCB6FAAD}" type="presParOf" srcId="{D470A08A-DE08-423D-B315-4AE2CF460E8E}" destId="{1C24E592-2A08-45AC-92DB-F6097151C222}" srcOrd="0" destOrd="0" presId="urn:microsoft.com/office/officeart/2008/layout/LinedList"/>
    <dgm:cxn modelId="{3151E00A-4BAB-4266-ADB3-A598B407A940}" type="presParOf" srcId="{D470A08A-DE08-423D-B315-4AE2CF460E8E}" destId="{10D710F7-F8B6-457B-ACFA-2127B39BF8B6}" srcOrd="1" destOrd="0" presId="urn:microsoft.com/office/officeart/2008/layout/LinedList"/>
    <dgm:cxn modelId="{0E23E176-D9AF-43AD-93D8-DC7980E0A6C7}" type="presParOf" srcId="{BAD69D2F-F4B3-42ED-B332-3C2A76760385}" destId="{0C258343-8486-4FA1-8234-CCB3D74B698B}" srcOrd="10" destOrd="0" presId="urn:microsoft.com/office/officeart/2008/layout/LinedList"/>
    <dgm:cxn modelId="{ADC44AF9-BFF2-4EAD-8405-FEBAC4BDC6FD}" type="presParOf" srcId="{BAD69D2F-F4B3-42ED-B332-3C2A76760385}" destId="{1D19DEEC-A46C-445C-B092-CE0DB0F6DC03}" srcOrd="11" destOrd="0" presId="urn:microsoft.com/office/officeart/2008/layout/LinedList"/>
    <dgm:cxn modelId="{6983A509-5512-4B8C-AB17-7FAC2BDFE194}" type="presParOf" srcId="{1D19DEEC-A46C-445C-B092-CE0DB0F6DC03}" destId="{8A8EEA75-8C34-4943-A2A1-A904A7AF768D}" srcOrd="0" destOrd="0" presId="urn:microsoft.com/office/officeart/2008/layout/LinedList"/>
    <dgm:cxn modelId="{1DC347D5-6C7D-413A-8A41-E27E792F1F4F}" type="presParOf" srcId="{1D19DEEC-A46C-445C-B092-CE0DB0F6DC03}" destId="{733BFF1B-3692-41AD-BE30-914A5663893E}" srcOrd="1" destOrd="0" presId="urn:microsoft.com/office/officeart/2008/layout/LinedList"/>
    <dgm:cxn modelId="{B4291770-F29B-4092-A56E-98B801663FF7}" type="presParOf" srcId="{BAD69D2F-F4B3-42ED-B332-3C2A76760385}" destId="{848A1F95-F9A4-40DD-AFEE-DFD53C97EECF}" srcOrd="12" destOrd="0" presId="urn:microsoft.com/office/officeart/2008/layout/LinedList"/>
    <dgm:cxn modelId="{1D56F38C-9072-44F2-81C8-1ABCDD0AF3D7}" type="presParOf" srcId="{BAD69D2F-F4B3-42ED-B332-3C2A76760385}" destId="{F6C2DD0F-D343-490A-B15C-7D51E833ACD6}" srcOrd="13" destOrd="0" presId="urn:microsoft.com/office/officeart/2008/layout/LinedList"/>
    <dgm:cxn modelId="{ECE0BAC2-F47A-4A01-9B8E-B527120CB65F}" type="presParOf" srcId="{F6C2DD0F-D343-490A-B15C-7D51E833ACD6}" destId="{530A83CE-7B0A-4F2F-81CA-4E47260FDB27}" srcOrd="0" destOrd="0" presId="urn:microsoft.com/office/officeart/2008/layout/LinedList"/>
    <dgm:cxn modelId="{85C8BF14-5B57-46F2-9A82-6BA9F551E8FF}" type="presParOf" srcId="{F6C2DD0F-D343-490A-B15C-7D51E833ACD6}" destId="{585FC58A-8B5E-4A1C-9CA5-FC1505227CF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8A533-AB74-498E-B435-D83BA45E8173}">
      <dsp:nvSpPr>
        <dsp:cNvPr id="0" name=""/>
        <dsp:cNvSpPr/>
      </dsp:nvSpPr>
      <dsp:spPr>
        <a:xfrm>
          <a:off x="0" y="481"/>
          <a:ext cx="60960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DAC054-4AE6-43D7-AE41-E68F39DD6FA6}">
      <dsp:nvSpPr>
        <dsp:cNvPr id="0" name=""/>
        <dsp:cNvSpPr/>
      </dsp:nvSpPr>
      <dsp:spPr>
        <a:xfrm>
          <a:off x="0" y="481"/>
          <a:ext cx="6096000" cy="56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What is “Premier Outdoor Living”</a:t>
          </a:r>
        </a:p>
      </dsp:txBody>
      <dsp:txXfrm>
        <a:off x="0" y="481"/>
        <a:ext cx="6096000" cy="563601"/>
      </dsp:txXfrm>
    </dsp:sp>
    <dsp:sp modelId="{3D87C1A4-6F32-454C-AF87-7E7BA2493E2E}">
      <dsp:nvSpPr>
        <dsp:cNvPr id="0" name=""/>
        <dsp:cNvSpPr/>
      </dsp:nvSpPr>
      <dsp:spPr>
        <a:xfrm>
          <a:off x="0" y="564083"/>
          <a:ext cx="60960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54DD51-50AB-4619-AD26-7904846055BB}">
      <dsp:nvSpPr>
        <dsp:cNvPr id="0" name=""/>
        <dsp:cNvSpPr/>
      </dsp:nvSpPr>
      <dsp:spPr>
        <a:xfrm>
          <a:off x="0" y="564083"/>
          <a:ext cx="6096000" cy="56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SWOT Analysis</a:t>
          </a:r>
        </a:p>
      </dsp:txBody>
      <dsp:txXfrm>
        <a:off x="0" y="564083"/>
        <a:ext cx="6096000" cy="563601"/>
      </dsp:txXfrm>
    </dsp:sp>
    <dsp:sp modelId="{D94FA413-9487-409E-92AD-5B85988EDD6F}">
      <dsp:nvSpPr>
        <dsp:cNvPr id="0" name=""/>
        <dsp:cNvSpPr/>
      </dsp:nvSpPr>
      <dsp:spPr>
        <a:xfrm>
          <a:off x="0" y="1127685"/>
          <a:ext cx="60960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670E10-5669-4777-90D7-6E366B7A9AC1}">
      <dsp:nvSpPr>
        <dsp:cNvPr id="0" name=""/>
        <dsp:cNvSpPr/>
      </dsp:nvSpPr>
      <dsp:spPr>
        <a:xfrm>
          <a:off x="0" y="1127685"/>
          <a:ext cx="6096000" cy="56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a:solidFill>
                <a:schemeClr val="bg1"/>
              </a:solidFill>
            </a:rPr>
            <a:t>What </a:t>
          </a:r>
          <a:r>
            <a:rPr lang="en-US" sz="2500" kern="1200" dirty="0">
              <a:solidFill>
                <a:schemeClr val="bg1"/>
              </a:solidFill>
            </a:rPr>
            <a:t>is Needed</a:t>
          </a:r>
        </a:p>
      </dsp:txBody>
      <dsp:txXfrm>
        <a:off x="0" y="1127685"/>
        <a:ext cx="6096000" cy="563601"/>
      </dsp:txXfrm>
    </dsp:sp>
    <dsp:sp modelId="{134CAB75-216A-47F4-B936-2A7DF3AC9B3D}">
      <dsp:nvSpPr>
        <dsp:cNvPr id="0" name=""/>
        <dsp:cNvSpPr/>
      </dsp:nvSpPr>
      <dsp:spPr>
        <a:xfrm>
          <a:off x="0" y="1691287"/>
          <a:ext cx="60960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9A8985-1774-4339-8DCA-B243DE1392D0}">
      <dsp:nvSpPr>
        <dsp:cNvPr id="0" name=""/>
        <dsp:cNvSpPr/>
      </dsp:nvSpPr>
      <dsp:spPr>
        <a:xfrm>
          <a:off x="0" y="1691287"/>
          <a:ext cx="6096000" cy="56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What Makes Premier Different</a:t>
          </a:r>
        </a:p>
      </dsp:txBody>
      <dsp:txXfrm>
        <a:off x="0" y="1691287"/>
        <a:ext cx="6096000" cy="563601"/>
      </dsp:txXfrm>
    </dsp:sp>
    <dsp:sp modelId="{9FBCA076-78C8-4643-B4D6-1CACCD3F4819}">
      <dsp:nvSpPr>
        <dsp:cNvPr id="0" name=""/>
        <dsp:cNvSpPr/>
      </dsp:nvSpPr>
      <dsp:spPr>
        <a:xfrm>
          <a:off x="0" y="2254889"/>
          <a:ext cx="60960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24E592-2A08-45AC-92DB-F6097151C222}">
      <dsp:nvSpPr>
        <dsp:cNvPr id="0" name=""/>
        <dsp:cNvSpPr/>
      </dsp:nvSpPr>
      <dsp:spPr>
        <a:xfrm>
          <a:off x="0" y="2254889"/>
          <a:ext cx="6096000" cy="56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Things to Consider</a:t>
          </a:r>
        </a:p>
      </dsp:txBody>
      <dsp:txXfrm>
        <a:off x="0" y="2254889"/>
        <a:ext cx="6096000" cy="563601"/>
      </dsp:txXfrm>
    </dsp:sp>
    <dsp:sp modelId="{0C258343-8486-4FA1-8234-CCB3D74B698B}">
      <dsp:nvSpPr>
        <dsp:cNvPr id="0" name=""/>
        <dsp:cNvSpPr/>
      </dsp:nvSpPr>
      <dsp:spPr>
        <a:xfrm>
          <a:off x="0" y="2818491"/>
          <a:ext cx="60960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8EEA75-8C34-4943-A2A1-A904A7AF768D}">
      <dsp:nvSpPr>
        <dsp:cNvPr id="0" name=""/>
        <dsp:cNvSpPr/>
      </dsp:nvSpPr>
      <dsp:spPr>
        <a:xfrm>
          <a:off x="0" y="2818491"/>
          <a:ext cx="6096000" cy="56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What’s to Gain</a:t>
          </a:r>
        </a:p>
      </dsp:txBody>
      <dsp:txXfrm>
        <a:off x="0" y="2818491"/>
        <a:ext cx="6096000" cy="563601"/>
      </dsp:txXfrm>
    </dsp:sp>
    <dsp:sp modelId="{848A1F95-F9A4-40DD-AFEE-DFD53C97EECF}">
      <dsp:nvSpPr>
        <dsp:cNvPr id="0" name=""/>
        <dsp:cNvSpPr/>
      </dsp:nvSpPr>
      <dsp:spPr>
        <a:xfrm>
          <a:off x="0" y="3382093"/>
          <a:ext cx="60960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0A83CE-7B0A-4F2F-81CA-4E47260FDB27}">
      <dsp:nvSpPr>
        <dsp:cNvPr id="0" name=""/>
        <dsp:cNvSpPr/>
      </dsp:nvSpPr>
      <dsp:spPr>
        <a:xfrm>
          <a:off x="0" y="3382093"/>
          <a:ext cx="6096000" cy="563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What Stands in the Way</a:t>
          </a:r>
        </a:p>
      </dsp:txBody>
      <dsp:txXfrm>
        <a:off x="0" y="3382093"/>
        <a:ext cx="6096000" cy="5636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0ED7D-1F99-4004-8474-47504315A9A4}"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E7B09-A798-40CD-B5EF-462F9942DB69}" type="slidenum">
              <a:rPr lang="en-US" smtClean="0"/>
              <a:t>‹#›</a:t>
            </a:fld>
            <a:endParaRPr lang="en-US"/>
          </a:p>
        </p:txBody>
      </p:sp>
    </p:spTree>
    <p:extLst>
      <p:ext uri="{BB962C8B-B14F-4D97-AF65-F5344CB8AC3E}">
        <p14:creationId xmlns:p14="http://schemas.microsoft.com/office/powerpoint/2010/main" val="399352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99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CD43-EC13-214B-EBC0-295FEFA7F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BEB40-E710-28AD-176C-9B0917E8E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56625-2C10-9026-61E6-15A5AFFFB41D}"/>
              </a:ext>
            </a:extLst>
          </p:cNvPr>
          <p:cNvSpPr>
            <a:spLocks noGrp="1"/>
          </p:cNvSpPr>
          <p:nvPr>
            <p:ph type="body" idx="1"/>
          </p:nvPr>
        </p:nvSpPr>
        <p:spPr/>
        <p:txBody>
          <a:bodyPr/>
          <a:lstStyle/>
          <a:p>
            <a:r>
              <a:rPr lang="en-US" dirty="0"/>
              <a:t>Supplies are a necessity for any business. Let’s refer to these as disposable items. These are items that don’t always make it back from the job site every time. Allowing a budget for these to start as opposed to a by-item breakdown will be beneficial to keep waste down, as well as avoid coming up short in the end. The end item on this list is required storage. While we won’t have a physical location for customer walk-ins, we will for our equipment. This makes the business for actionable and less prone to delays in customer requests. There isn’t a need to go shopping as the “disposable” items are available at the drop of a hat. Jim Bob will oversee these things as well and address the proper channels to ensure inventory remains relevant. </a:t>
            </a:r>
          </a:p>
        </p:txBody>
      </p:sp>
      <p:sp>
        <p:nvSpPr>
          <p:cNvPr id="4" name="Slide Number Placeholder 3">
            <a:extLst>
              <a:ext uri="{FF2B5EF4-FFF2-40B4-BE49-F238E27FC236}">
                <a16:creationId xmlns:a16="http://schemas.microsoft.com/office/drawing/2014/main" id="{D8740C20-11BC-E887-9867-C4961AADAD5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288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11295-8266-B04B-9FF8-127487492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330C5-F3C6-76A2-4EAE-CCC37828F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0BDA3-6C77-5F28-1CDF-4C524694392E}"/>
              </a:ext>
            </a:extLst>
          </p:cNvPr>
          <p:cNvSpPr>
            <a:spLocks noGrp="1"/>
          </p:cNvSpPr>
          <p:nvPr>
            <p:ph type="body" idx="1"/>
          </p:nvPr>
        </p:nvSpPr>
        <p:spPr/>
        <p:txBody>
          <a:bodyPr/>
          <a:lstStyle/>
          <a:p>
            <a:r>
              <a:rPr lang="en-US" dirty="0"/>
              <a:t>This is why we’re here. What makes the customer choose Premier over anyone else? As mentioned before, the amount that Premier offers as a service will be unmatched. If other companies are trying to do the same thing, our members make the difference. Experience and know-how set it apart. Professional and courteous experiences are a priority, not a choice. The business also has programs to ensure the quality and extended life of the services and products provided. The work will be covered for a duration of time as well to give the customer confidence that their money is worth while.</a:t>
            </a:r>
          </a:p>
        </p:txBody>
      </p:sp>
      <p:sp>
        <p:nvSpPr>
          <p:cNvPr id="4" name="Slide Number Placeholder 3">
            <a:extLst>
              <a:ext uri="{FF2B5EF4-FFF2-40B4-BE49-F238E27FC236}">
                <a16:creationId xmlns:a16="http://schemas.microsoft.com/office/drawing/2014/main" id="{B388E204-54DE-4243-1E80-4176FAC554E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52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C4024-9CCC-C749-D24A-03F4ED7A5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C117C-AF8F-5BF9-B169-B9B2D0CCB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82437-E197-7F55-C2D7-D32C96AA2D88}"/>
              </a:ext>
            </a:extLst>
          </p:cNvPr>
          <p:cNvSpPr>
            <a:spLocks noGrp="1"/>
          </p:cNvSpPr>
          <p:nvPr>
            <p:ph type="body" idx="1"/>
          </p:nvPr>
        </p:nvSpPr>
        <p:spPr/>
        <p:txBody>
          <a:bodyPr/>
          <a:lstStyle/>
          <a:p>
            <a:r>
              <a:rPr lang="en-US" dirty="0"/>
              <a:t>What will delay the start is down to a couple of things. The workforce will be considered and trained. Hopefully, there can be a good amount of experience on the teams and cut costs with inexperienced apprentices as well. Still, the challenge to conduct efficient background checks and build a worthy staff will take time. The costs can be scary, so ensuring the resources are maximized to get off the ground is essential. Marketing needs to get out to the customer. We have ideas, but getting started can be hit or miss. Lastly, we need to keep an eye on seasonal factors. Florida provides a climate that allows for year-round service. Summer heat waves can prove to provide challenges for our product and employees.</a:t>
            </a:r>
          </a:p>
        </p:txBody>
      </p:sp>
      <p:sp>
        <p:nvSpPr>
          <p:cNvPr id="4" name="Slide Number Placeholder 3">
            <a:extLst>
              <a:ext uri="{FF2B5EF4-FFF2-40B4-BE49-F238E27FC236}">
                <a16:creationId xmlns:a16="http://schemas.microsoft.com/office/drawing/2014/main" id="{4C301342-6A0A-7FDD-0C9F-7CDE8E8334D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618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81F99-1178-B5C4-3C0F-D96C352CB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523CE-FF9F-5BCE-A721-A8812CE47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DCEBB8-090A-47F2-A584-7720636CD36D}"/>
              </a:ext>
            </a:extLst>
          </p:cNvPr>
          <p:cNvSpPr>
            <a:spLocks noGrp="1"/>
          </p:cNvSpPr>
          <p:nvPr>
            <p:ph type="body" idx="1"/>
          </p:nvPr>
        </p:nvSpPr>
        <p:spPr/>
        <p:txBody>
          <a:bodyPr/>
          <a:lstStyle/>
          <a:p>
            <a:r>
              <a:rPr lang="en-US" dirty="0"/>
              <a:t>This is profitable. Everyone requires their grass to be cut. Everyone wants to make their house appealing to the eye. Some want the convenience of not needing to water plants and their grass. Others want the Oasis. Premier provides it all and does it well. Businesses do not hire employees to mow grass; they look for a third party. Again, the opportunity for contracts ensures work for our teams. Once established, we can expand and prosper. </a:t>
            </a:r>
          </a:p>
        </p:txBody>
      </p:sp>
      <p:sp>
        <p:nvSpPr>
          <p:cNvPr id="4" name="Slide Number Placeholder 3">
            <a:extLst>
              <a:ext uri="{FF2B5EF4-FFF2-40B4-BE49-F238E27FC236}">
                <a16:creationId xmlns:a16="http://schemas.microsoft.com/office/drawing/2014/main" id="{D46C3214-BA4B-E72C-E327-1D12479D91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566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6B801-067E-C91C-0AC0-2D426A58B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4C002-E57F-645D-89A5-EA3536430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C29F8-B85F-1C8D-7505-01E8C0958D47}"/>
              </a:ext>
            </a:extLst>
          </p:cNvPr>
          <p:cNvSpPr>
            <a:spLocks noGrp="1"/>
          </p:cNvSpPr>
          <p:nvPr>
            <p:ph type="body" idx="1"/>
          </p:nvPr>
        </p:nvSpPr>
        <p:spPr/>
        <p:txBody>
          <a:bodyPr/>
          <a:lstStyle/>
          <a:p>
            <a:r>
              <a:rPr lang="en-US" dirty="0"/>
              <a:t>There is also a philanthropy opportunity here. We think of starting with schools and churches. These are high-traffic areas that people see and think that the company could work for them. Providing an initial free service and paid follow-up for cutting services, and building services under discounts and agreements, brings a huge word-of-mouth marketing to those who attend those establishments. This can be profitable from built contracts as well. It also builds a positive reputation within the community.</a:t>
            </a:r>
          </a:p>
        </p:txBody>
      </p:sp>
      <p:sp>
        <p:nvSpPr>
          <p:cNvPr id="4" name="Slide Number Placeholder 3">
            <a:extLst>
              <a:ext uri="{FF2B5EF4-FFF2-40B4-BE49-F238E27FC236}">
                <a16:creationId xmlns:a16="http://schemas.microsoft.com/office/drawing/2014/main" id="{604F2C28-1CEF-D6CC-A81C-DC6D0E01E1D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894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A9B8B-E6F9-1302-4653-760272376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40CCB-7647-CE48-E9B4-355889957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8F659-9DCA-8452-79B7-7E8F98ACF30B}"/>
              </a:ext>
            </a:extLst>
          </p:cNvPr>
          <p:cNvSpPr>
            <a:spLocks noGrp="1"/>
          </p:cNvSpPr>
          <p:nvPr>
            <p:ph type="body" idx="1"/>
          </p:nvPr>
        </p:nvSpPr>
        <p:spPr/>
        <p:txBody>
          <a:bodyPr/>
          <a:lstStyle/>
          <a:p>
            <a:r>
              <a:rPr lang="en-US" dirty="0"/>
              <a:t>Other companies out there provide portions of each service provided by Premier. They can offer lower prices and undercut our business. There is always a chance for lawsuits depending on the circumstances from these individuals or businesses. This is a way of the world that can’t be avoided. Risk management shows that this will happen eventually. Our last threat is building a viable client list and portfolio. Slow running to start could be the truth. Believing that our marketing plan and our philanthropy effort will work is a chance as well. The challenge is still there to gain confidence in our abilities to execute</a:t>
            </a:r>
          </a:p>
        </p:txBody>
      </p:sp>
      <p:sp>
        <p:nvSpPr>
          <p:cNvPr id="4" name="Slide Number Placeholder 3">
            <a:extLst>
              <a:ext uri="{FF2B5EF4-FFF2-40B4-BE49-F238E27FC236}">
                <a16:creationId xmlns:a16="http://schemas.microsoft.com/office/drawing/2014/main" id="{90007146-C71F-7B4F-8842-901BCFD00E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894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BC5EC-2106-763E-8582-A84B605F2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A1F10-33CE-4AC5-F66D-500970DD9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7AB89-4F48-C878-CA21-BDFB33C0C4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007626-1F43-42EC-7613-67BB5AB44FF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855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213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27B03-2129-D78F-D186-289E24EB5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86E73-E2E6-CEBE-C901-9534462BD4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88695-099C-0D23-1358-A04F500516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29D99C-EAA4-2258-FA20-A989A7082D4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816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A3C72-45F3-6CB0-13C9-C483A9D16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F3BF93-6216-1BD1-8C55-21023D7CF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402F7-DB73-CDA1-F68F-C9B599C7CE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81665C-5144-CBE6-1B1A-3840D21F0F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025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discuss what Premier Outdoor Living is, our new company. Go over our SWOT analysis. Express what our start-up needs are, what makes Premier stand out, and what is lacking. Cover some things that we need to be aware of in the market, what is to be gained, and what could stand in our 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67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Premier outdoor living will be the go-to place to get anything needed for your outdoor living. There is no need to go anywhere else to give your home or business the curb appeal you are looking for and the oasis you desire.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Offering professional service with years of experience to have the grass and surrounding greens trimmed and cleaned. Creating a warm and welcoming first look at the property</a:t>
            </a:r>
          </a:p>
          <a:p>
            <a:pPr marL="171450" indent="-171450">
              <a:buFont typeface="Arial" panose="020B0604020202020204" pitchFamily="34" charset="0"/>
              <a:buChar char="•"/>
            </a:pPr>
            <a:r>
              <a:rPr lang="en-US" dirty="0"/>
              <a:t>Landscaping for those who have trees, flowers, and bushes that can either be planted or kept nice</a:t>
            </a:r>
          </a:p>
          <a:p>
            <a:pPr marL="171450" indent="-171450">
              <a:buFont typeface="Arial" panose="020B0604020202020204" pitchFamily="34" charset="0"/>
              <a:buChar char="•"/>
            </a:pPr>
            <a:r>
              <a:rPr lang="en-US" dirty="0"/>
              <a:t>Retaining wall construction to ensure everything stays where it should</a:t>
            </a:r>
          </a:p>
          <a:p>
            <a:pPr marL="171450" indent="-171450">
              <a:buFont typeface="Arial" panose="020B0604020202020204" pitchFamily="34" charset="0"/>
              <a:buChar char="•"/>
            </a:pPr>
            <a:r>
              <a:rPr lang="en-US" dirty="0"/>
              <a:t>Irrigation systems that will keep it looking healthy</a:t>
            </a:r>
          </a:p>
          <a:p>
            <a:pPr marL="171450" indent="-171450">
              <a:buFont typeface="Arial" panose="020B0604020202020204" pitchFamily="34" charset="0"/>
              <a:buChar char="•"/>
            </a:pPr>
            <a:r>
              <a:rPr lang="en-US" dirty="0"/>
              <a:t>Then, for those places that aren’t quite right, Premier treats the areas to get them up to speed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52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DC37A-5548-6841-71CC-5C809A90A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203EA-B919-C7D9-43C5-0AABA1E3C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3991F-CA27-F932-72EA-C0EC6843F6A9}"/>
              </a:ext>
            </a:extLst>
          </p:cNvPr>
          <p:cNvSpPr>
            <a:spLocks noGrp="1"/>
          </p:cNvSpPr>
          <p:nvPr>
            <p:ph type="body" idx="1"/>
          </p:nvPr>
        </p:nvSpPr>
        <p:spPr/>
        <p:txBody>
          <a:bodyPr/>
          <a:lstStyle/>
          <a:p>
            <a:r>
              <a:rPr lang="en-US" dirty="0"/>
              <a:t>Our SWOT analysis goes over the company’s outlook as it enters the market.</a:t>
            </a:r>
          </a:p>
          <a:p>
            <a:r>
              <a:rPr lang="en-US" dirty="0"/>
              <a:t>The strength of this company is everything it does. If there is a small issue or a big one, Premier can help. There are membership programs that allow for discounts and treatment plans. Then, a guarantee on the work done</a:t>
            </a:r>
          </a:p>
          <a:p>
            <a:r>
              <a:rPr lang="en-US" dirty="0"/>
              <a:t>Weaknesses could be in our employee retention and building up. There is a start-up cost that can prove to be a challenge. Then, the changing of the seasons can create issues for quality.</a:t>
            </a:r>
          </a:p>
          <a:p>
            <a:r>
              <a:rPr lang="en-US" dirty="0"/>
              <a:t>The company will have some major opportunities in business and residential services. There is also a plan for Philanthropy to build things for needy and deserving organizations. </a:t>
            </a:r>
          </a:p>
          <a:p>
            <a:r>
              <a:rPr lang="en-US" dirty="0"/>
              <a:t>There will always be competition in this market. There is a unique challenge to build our clients into a profitable business.</a:t>
            </a:r>
          </a:p>
        </p:txBody>
      </p:sp>
      <p:sp>
        <p:nvSpPr>
          <p:cNvPr id="4" name="Slide Number Placeholder 3">
            <a:extLst>
              <a:ext uri="{FF2B5EF4-FFF2-40B4-BE49-F238E27FC236}">
                <a16:creationId xmlns:a16="http://schemas.microsoft.com/office/drawing/2014/main" id="{B98E7B75-B0F1-C42A-B23A-E9676416E36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595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812C5-031D-533C-EA8C-69A3908C1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1AF81-7455-307D-4351-0F4BDC277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05175-1795-94F7-25BC-403F84A8ED0E}"/>
              </a:ext>
            </a:extLst>
          </p:cNvPr>
          <p:cNvSpPr>
            <a:spLocks noGrp="1"/>
          </p:cNvSpPr>
          <p:nvPr>
            <p:ph type="body" idx="1"/>
          </p:nvPr>
        </p:nvSpPr>
        <p:spPr/>
        <p:txBody>
          <a:bodyPr/>
          <a:lstStyle/>
          <a:p>
            <a:r>
              <a:rPr lang="en-US" dirty="0"/>
              <a:t>We have established a partner and experienced leader for the company. Great experience and qualifications, and I believe he can build the workforce, which is our bread and butter. You see our penitential impact from all the salaries listed here for our workforce. We imagine 4 total teams to handle our entire workload. All teams will have the ability to complete our Mowing contracts and agreements. We will have individuals qualified to build walls and provide construction needs, such as transporting and operating the equipment and machinery. There is also a knowledgeable individual who can provide our irrigation for our customers. These employees will be informed of incentives and bonuses that could result from acquiring certifications, including remuneration for the training once complete. Lastly, HR force and website manager. These will handle customers and our online portal. We can take valuable input for improvements from these individuals as the company begins to take on work.</a:t>
            </a:r>
          </a:p>
        </p:txBody>
      </p:sp>
      <p:sp>
        <p:nvSpPr>
          <p:cNvPr id="4" name="Slide Number Placeholder 3">
            <a:extLst>
              <a:ext uri="{FF2B5EF4-FFF2-40B4-BE49-F238E27FC236}">
                <a16:creationId xmlns:a16="http://schemas.microsoft.com/office/drawing/2014/main" id="{00E2C828-ACF7-C208-B020-F81EFB2F3F0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2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DF415-8509-0BE9-7004-5A361E64B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79C4F-7588-F46F-E5C8-D6DB6A2F5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EC11C-5CD2-44FC-69D0-6FF3C710A337}"/>
              </a:ext>
            </a:extLst>
          </p:cNvPr>
          <p:cNvSpPr>
            <a:spLocks noGrp="1"/>
          </p:cNvSpPr>
          <p:nvPr>
            <p:ph type="body" idx="1"/>
          </p:nvPr>
        </p:nvSpPr>
        <p:spPr/>
        <p:txBody>
          <a:bodyPr/>
          <a:lstStyle/>
          <a:p>
            <a:r>
              <a:rPr lang="en-US" dirty="0"/>
              <a:t>For our lawn teams, the equipment is planned to include 1 additional piece for bringing on the other teams as needed. We have our commercial mower to handle the large area of the project. Depending on the needs, the blowers, edgers, and trimmers could inflate, but getting started is essential to have at least 2 sets for projects.</a:t>
            </a:r>
          </a:p>
        </p:txBody>
      </p:sp>
      <p:sp>
        <p:nvSpPr>
          <p:cNvPr id="4" name="Slide Number Placeholder 3">
            <a:extLst>
              <a:ext uri="{FF2B5EF4-FFF2-40B4-BE49-F238E27FC236}">
                <a16:creationId xmlns:a16="http://schemas.microsoft.com/office/drawing/2014/main" id="{F15C80FE-3431-FD11-02EA-42E1320B92E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66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C61DD-E94C-9906-CD66-165629A2F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300AF-B797-789F-87DA-5277447FC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88661-476C-F22F-758E-72507B51DE5D}"/>
              </a:ext>
            </a:extLst>
          </p:cNvPr>
          <p:cNvSpPr>
            <a:spLocks noGrp="1"/>
          </p:cNvSpPr>
          <p:nvPr>
            <p:ph type="body" idx="1"/>
          </p:nvPr>
        </p:nvSpPr>
        <p:spPr/>
        <p:txBody>
          <a:bodyPr/>
          <a:lstStyle/>
          <a:p>
            <a:r>
              <a:rPr lang="en-US" dirty="0"/>
              <a:t>To provide landscaping and building services, it is an inevitable a need to dig. An excavator can be an investment, but we have options. There is no need for anything other than a light option. It could otherwise be overkill and a waste of resources to go larger. The estimates are dependent on new and used, as well as the area where the equipment is found. The most cost-efficient course is the way to go. There will be no lack of research for this equipment but not going to be cheap either. The deal needs to meet the needs and will come from Jim Bob’s input as well. There is an option to rent this equipment initially until opportunity presents for purchase. </a:t>
            </a:r>
          </a:p>
        </p:txBody>
      </p:sp>
      <p:sp>
        <p:nvSpPr>
          <p:cNvPr id="4" name="Slide Number Placeholder 3">
            <a:extLst>
              <a:ext uri="{FF2B5EF4-FFF2-40B4-BE49-F238E27FC236}">
                <a16:creationId xmlns:a16="http://schemas.microsoft.com/office/drawing/2014/main" id="{549F0827-5421-D739-FE3C-DD1485CE0B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2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65B09-21B9-CB64-4688-A76309FDE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24C36-6194-C9B2-8A59-7476C97F4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FEE12-56D2-349C-E370-DA3EE9D6751A}"/>
              </a:ext>
            </a:extLst>
          </p:cNvPr>
          <p:cNvSpPr>
            <a:spLocks noGrp="1"/>
          </p:cNvSpPr>
          <p:nvPr>
            <p:ph type="body" idx="1"/>
          </p:nvPr>
        </p:nvSpPr>
        <p:spPr/>
        <p:txBody>
          <a:bodyPr/>
          <a:lstStyle/>
          <a:p>
            <a:r>
              <a:rPr lang="en-US" dirty="0"/>
              <a:t>Our transit vehicles can manage the load for our utility trailers holding the lawn equipment and supplies. The heavy equipment is needed for the excavator, and anything supplies for the job. These are just 3 companies used in comparison. Researching and considering all our options in the market will happen; this is just providing an idea for our start-up. High quality and cost will be considered here. There is no right answer for these options, but there is a wrong one, so ensuring to be vigilant in decisions will keep waste down. The estimates are presented before you.</a:t>
            </a:r>
          </a:p>
        </p:txBody>
      </p:sp>
      <p:sp>
        <p:nvSpPr>
          <p:cNvPr id="4" name="Slide Number Placeholder 3">
            <a:extLst>
              <a:ext uri="{FF2B5EF4-FFF2-40B4-BE49-F238E27FC236}">
                <a16:creationId xmlns:a16="http://schemas.microsoft.com/office/drawing/2014/main" id="{6323C845-CB40-C87A-FC81-DAB8797A4DD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966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B2D5D-FB05-26BE-FEAB-922F55B6A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A5ACE-54B3-1DCA-0CB0-18F00D718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BE1BFF-C18A-4D69-AB7C-F7BCD43E6A7F}"/>
              </a:ext>
            </a:extLst>
          </p:cNvPr>
          <p:cNvSpPr>
            <a:spLocks noGrp="1"/>
          </p:cNvSpPr>
          <p:nvPr>
            <p:ph type="body" idx="1"/>
          </p:nvPr>
        </p:nvSpPr>
        <p:spPr/>
        <p:txBody>
          <a:bodyPr/>
          <a:lstStyle/>
          <a:p>
            <a:r>
              <a:rPr lang="en-US" dirty="0"/>
              <a:t>Trailers are not the most expensive part of our needs. The number of trailers can change as we move forward and consider our rental options. Having these available will allow our equipment transport and add value to the company for convenience, if nothing else. The estimated cost here is a decent range of options. Having the equipment on hand will help in the decisions for. The budget can allow for more as needed, depending on which end of the scale the cost falls. </a:t>
            </a:r>
          </a:p>
        </p:txBody>
      </p:sp>
      <p:sp>
        <p:nvSpPr>
          <p:cNvPr id="4" name="Slide Number Placeholder 3">
            <a:extLst>
              <a:ext uri="{FF2B5EF4-FFF2-40B4-BE49-F238E27FC236}">
                <a16:creationId xmlns:a16="http://schemas.microsoft.com/office/drawing/2014/main" id="{7A97F448-8071-7A51-99B1-BD977F6C828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126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416500" y="329307"/>
            <a:ext cx="4973915" cy="309201"/>
          </a:xfrm>
        </p:spPr>
        <p:txBody>
          <a:bodyPr/>
          <a:lstStyle/>
          <a:p>
            <a:r>
              <a:rPr lang="en-US"/>
              <a:t>Presentation title</a:t>
            </a:r>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FE024F78-56A6-7740-B68D-8D4D026EDF3F}"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403146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204802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247388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userDrawn="1"/>
        </p:nvCxnSpPr>
        <p:spPr>
          <a:xfrm>
            <a:off x="2369139" y="2002443"/>
            <a:ext cx="88735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0" cy="16169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2" y="2474811"/>
            <a:ext cx="4015098"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1"/>
            <a:ext cx="4227332"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8982202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userDrawn="1"/>
        </p:nvCxnSpPr>
        <p:spPr>
          <a:xfrm>
            <a:off x="807039" y="1983416"/>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2" y="433906"/>
            <a:ext cx="10515601"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2" y="2465535"/>
            <a:ext cx="7303538" cy="3427265"/>
          </a:xfrm>
        </p:spPr>
        <p:txBody>
          <a:bodyPr/>
          <a:lstStyle>
            <a:lvl1pPr marL="283464" indent="-283464">
              <a:lnSpc>
                <a:spcPct val="120000"/>
              </a:lnSpc>
              <a:spcBef>
                <a:spcPts val="1000"/>
              </a:spcBef>
              <a:buClr>
                <a:schemeClr val="accent3"/>
              </a:buClr>
              <a:buFont typeface="Arial" panose="020B0604020202020204" pitchFamily="34" charset="0"/>
              <a:buChar char="•"/>
              <a:defRPr sz="1800" spc="0" baseline="0">
                <a:solidFill>
                  <a:schemeClr val="bg1"/>
                </a:solidFill>
                <a:latin typeface="+mn-lt"/>
              </a:defRPr>
            </a:lvl1pPr>
            <a:lvl2pPr marL="566928" indent="-283464">
              <a:lnSpc>
                <a:spcPct val="120000"/>
              </a:lnSpc>
              <a:spcBef>
                <a:spcPts val="500"/>
              </a:spcBef>
              <a:buClr>
                <a:schemeClr val="accent3"/>
              </a:buClr>
              <a:defRPr sz="1800" spc="0"/>
            </a:lvl2pPr>
            <a:lvl3pPr marL="859536" indent="-283464">
              <a:lnSpc>
                <a:spcPct val="120000"/>
              </a:lnSpc>
              <a:spcBef>
                <a:spcPts val="500"/>
              </a:spcBef>
              <a:buClr>
                <a:schemeClr val="accent3"/>
              </a:buClr>
              <a:defRPr sz="1800" spc="0"/>
            </a:lvl3pPr>
            <a:lvl4pPr marL="1152144">
              <a:lnSpc>
                <a:spcPct val="120000"/>
              </a:lnSpc>
              <a:spcBef>
                <a:spcPts val="500"/>
              </a:spcBef>
              <a:buClr>
                <a:schemeClr val="accent3"/>
              </a:buCl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0" y="2465388"/>
            <a:ext cx="2856865" cy="3427412"/>
          </a:xfrm>
        </p:spPr>
        <p:txBody>
          <a:bodyPr/>
          <a:lstStyle>
            <a:lvl1pPr marL="0" indent="0">
              <a:lnSpc>
                <a:spcPct val="120000"/>
              </a:lnSpc>
              <a:spcBef>
                <a:spcPts val="1000"/>
              </a:spcBef>
              <a:buFont typeface="Arial" panose="020B0604020202020204" pitchFamily="34" charset="0"/>
              <a:buNone/>
              <a:defRPr sz="1800">
                <a:solidFill>
                  <a:schemeClr val="bg1"/>
                </a:solidFill>
                <a:latin typeface="+mn-lt"/>
              </a:defRPr>
            </a:lvl1pPr>
            <a:lvl2pPr marL="457200" indent="0">
              <a:lnSpc>
                <a:spcPct val="120000"/>
              </a:lnSpc>
              <a:spcBef>
                <a:spcPts val="1000"/>
              </a:spcBef>
              <a:buNone/>
              <a:defRPr sz="1600">
                <a:solidFill>
                  <a:schemeClr val="bg1"/>
                </a:solidFill>
                <a:latin typeface="+mn-lt"/>
              </a:defRPr>
            </a:lvl2pPr>
            <a:lvl3pPr marL="914400" indent="0">
              <a:lnSpc>
                <a:spcPct val="120000"/>
              </a:lnSpc>
              <a:spcBef>
                <a:spcPts val="1000"/>
              </a:spcBef>
              <a:buNone/>
              <a:defRPr sz="1400">
                <a:solidFill>
                  <a:schemeClr val="bg1"/>
                </a:solidFill>
                <a:latin typeface="+mn-lt"/>
              </a:defRPr>
            </a:lvl3pPr>
            <a:lvl4pPr marL="1371600" indent="0">
              <a:lnSpc>
                <a:spcPct val="120000"/>
              </a:lnSpc>
              <a:spcBef>
                <a:spcPts val="1000"/>
              </a:spcBef>
              <a:buNone/>
              <a:defRPr sz="1200">
                <a:solidFill>
                  <a:schemeClr val="bg1"/>
                </a:solidFill>
                <a:latin typeface="+mn-lt"/>
              </a:defRPr>
            </a:lvl4pPr>
            <a:lvl5pPr marL="1828800" indent="0">
              <a:lnSpc>
                <a:spcPct val="120000"/>
              </a:lnSpc>
              <a:spcBef>
                <a:spcPts val="1000"/>
              </a:spcBef>
              <a:buNone/>
              <a:defRPr sz="12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966600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9F5C3D-E9E6-75E0-BF7D-799B5CFE5ED0}"/>
              </a:ext>
              <a:ext uri="{C183D7F6-B498-43B3-948B-1728B52AA6E4}">
                <adec:decorative xmlns:adec="http://schemas.microsoft.com/office/drawing/2017/decorative" val="1"/>
              </a:ext>
            </a:extLst>
          </p:cNvPr>
          <p:cNvGrpSpPr/>
          <p:nvPr userDrawn="1"/>
        </p:nvGrpSpPr>
        <p:grpSpPr>
          <a:xfrm>
            <a:off x="4575462" y="4137"/>
            <a:ext cx="7616537" cy="6853863"/>
            <a:chOff x="4575462" y="4137"/>
            <a:chExt cx="7616537" cy="6853863"/>
          </a:xfrm>
        </p:grpSpPr>
        <p:grpSp>
          <p:nvGrpSpPr>
            <p:cNvPr id="16" name="Group 15">
              <a:extLst>
                <a:ext uri="{FF2B5EF4-FFF2-40B4-BE49-F238E27FC236}">
                  <a16:creationId xmlns:a16="http://schemas.microsoft.com/office/drawing/2014/main" id="{CDE1D2C2-40C4-6B80-E8C6-B4CE94C23037}"/>
                </a:ext>
              </a:extLst>
            </p:cNvPr>
            <p:cNvGrpSpPr/>
            <p:nvPr/>
          </p:nvGrpSpPr>
          <p:grpSpPr>
            <a:xfrm>
              <a:off x="4575462" y="691665"/>
              <a:ext cx="364018" cy="857035"/>
              <a:chOff x="468157" y="1144246"/>
              <a:chExt cx="364018" cy="857035"/>
            </a:xfrm>
          </p:grpSpPr>
          <p:sp>
            <p:nvSpPr>
              <p:cNvPr id="27" name="Oval 26">
                <a:extLst>
                  <a:ext uri="{FF2B5EF4-FFF2-40B4-BE49-F238E27FC236}">
                    <a16:creationId xmlns:a16="http://schemas.microsoft.com/office/drawing/2014/main" id="{7C904D88-E1BE-F1FA-D405-F55DA966DA84}"/>
                  </a:ext>
                  <a:ext uri="{C183D7F6-B498-43B3-948B-1728B52AA6E4}">
                    <adec:decorative xmlns:adec="http://schemas.microsoft.com/office/drawing/2017/decorative" val="1"/>
                  </a:ext>
                </a:extLst>
              </p:cNvPr>
              <p:cNvSpPr/>
              <p:nvPr/>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8" name="Graphic 12">
                <a:extLst>
                  <a:ext uri="{FF2B5EF4-FFF2-40B4-BE49-F238E27FC236}">
                    <a16:creationId xmlns:a16="http://schemas.microsoft.com/office/drawing/2014/main" id="{1D8F0816-C429-D32E-058B-33405874DFA7}"/>
                  </a:ext>
                  <a:ext uri="{C183D7F6-B498-43B3-948B-1728B52AA6E4}">
                    <adec:decorative xmlns:adec="http://schemas.microsoft.com/office/drawing/2017/decorative" val="1"/>
                  </a:ext>
                </a:extLst>
              </p:cNvPr>
              <p:cNvSpPr/>
              <p:nvPr/>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pic>
          <p:nvPicPr>
            <p:cNvPr id="4" name="Content Placeholder 14">
              <a:extLst>
                <a:ext uri="{FF2B5EF4-FFF2-40B4-BE49-F238E27FC236}">
                  <a16:creationId xmlns:a16="http://schemas.microsoft.com/office/drawing/2014/main" id="{14AC0A97-7D79-3DBE-FB53-A9EBFD806E0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42796" y="4137"/>
              <a:ext cx="5649203" cy="6853863"/>
            </a:xfrm>
            <a:prstGeom prst="rect">
              <a:avLst/>
            </a:prstGeom>
          </p:spPr>
        </p:pic>
      </p:gr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835831" y="173735"/>
            <a:ext cx="4409514" cy="2203704"/>
          </a:xfrm>
        </p:spPr>
        <p:txBody>
          <a:bodyPr anchor="b">
            <a:noAutofit/>
          </a:bodyPr>
          <a:lstStyle>
            <a:lvl1pPr>
              <a:defRPr sz="3200" cap="all" baseline="0">
                <a:solidFill>
                  <a:schemeClr val="accent3"/>
                </a:solidFill>
              </a:defRPr>
            </a:lvl1pPr>
          </a:lstStyle>
          <a:p>
            <a:r>
              <a:rPr lang="en-US" dirty="0"/>
              <a:t>Click to add title</a:t>
            </a:r>
          </a:p>
        </p:txBody>
      </p:sp>
      <p:sp>
        <p:nvSpPr>
          <p:cNvPr id="7" name="Content Placeholder 6">
            <a:extLst>
              <a:ext uri="{FF2B5EF4-FFF2-40B4-BE49-F238E27FC236}">
                <a16:creationId xmlns:a16="http://schemas.microsoft.com/office/drawing/2014/main" id="{0D9D0F3E-69D8-49F3-5D7A-71FDC4E3EEE3}"/>
              </a:ext>
            </a:extLst>
          </p:cNvPr>
          <p:cNvSpPr>
            <a:spLocks noGrp="1"/>
          </p:cNvSpPr>
          <p:nvPr>
            <p:ph sz="quarter" idx="14" hasCustomPrompt="1"/>
          </p:nvPr>
        </p:nvSpPr>
        <p:spPr>
          <a:xfrm>
            <a:off x="831850" y="3079119"/>
            <a:ext cx="4413250" cy="2752725"/>
          </a:xfrm>
        </p:spPr>
        <p:txBody>
          <a:bodyPr/>
          <a:lstStyle>
            <a:lvl1pPr>
              <a:lnSpc>
                <a:spcPct val="120000"/>
              </a:lnSpc>
              <a:spcBef>
                <a:spcPts val="1000"/>
              </a:spcBef>
              <a:defRPr sz="1800">
                <a:solidFill>
                  <a:schemeClr val="bg1"/>
                </a:solidFill>
                <a:latin typeface="+mn-lt"/>
              </a:defRPr>
            </a:lvl1pPr>
            <a:lvl2pPr>
              <a:lnSpc>
                <a:spcPct val="120000"/>
              </a:lnSpc>
              <a:spcBef>
                <a:spcPts val="1000"/>
              </a:spcBef>
              <a:buClr>
                <a:schemeClr val="accent3"/>
              </a:buClr>
              <a:defRPr sz="1600">
                <a:solidFill>
                  <a:schemeClr val="bg1"/>
                </a:solidFill>
                <a:latin typeface="+mn-lt"/>
              </a:defRPr>
            </a:lvl2pPr>
            <a:lvl3pPr>
              <a:lnSpc>
                <a:spcPct val="120000"/>
              </a:lnSpc>
              <a:spcBef>
                <a:spcPts val="1000"/>
              </a:spcBef>
              <a:buClr>
                <a:schemeClr val="accent3"/>
              </a:buClr>
              <a:defRPr sz="1400">
                <a:solidFill>
                  <a:schemeClr val="bg1"/>
                </a:solidFill>
                <a:latin typeface="+mn-lt"/>
              </a:defRPr>
            </a:lvl3pPr>
            <a:lvl4pPr>
              <a:lnSpc>
                <a:spcPct val="120000"/>
              </a:lnSpc>
              <a:spcBef>
                <a:spcPts val="1000"/>
              </a:spcBef>
              <a:buClr>
                <a:schemeClr val="accent3"/>
              </a:buClr>
              <a:defRPr sz="1200">
                <a:solidFill>
                  <a:schemeClr val="bg1"/>
                </a:solidFill>
                <a:latin typeface="+mn-lt"/>
              </a:defRPr>
            </a:lvl4pPr>
            <a:lvl5pPr>
              <a:lnSpc>
                <a:spcPct val="120000"/>
              </a:lnSpc>
              <a:spcBef>
                <a:spcPts val="1000"/>
              </a:spcBef>
              <a:buClr>
                <a:schemeClr val="accent3"/>
              </a:buCl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61CFC792-44F7-2497-E19D-8FB08AFF94F7}"/>
              </a:ext>
              <a:ext uri="{C183D7F6-B498-43B3-948B-1728B52AA6E4}">
                <adec:decorative xmlns:adec="http://schemas.microsoft.com/office/drawing/2017/decorative" val="1"/>
              </a:ext>
            </a:extLst>
          </p:cNvPr>
          <p:cNvCxnSpPr>
            <a:cxnSpLocks/>
          </p:cNvCxnSpPr>
          <p:nvPr userDrawn="1"/>
        </p:nvCxnSpPr>
        <p:spPr>
          <a:xfrm>
            <a:off x="835831" y="2679192"/>
            <a:ext cx="410192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047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1821180"/>
            <a:ext cx="12191994" cy="3215641"/>
          </a:xfrm>
        </p:spPr>
        <p:txBody>
          <a:bodyPr lIns="0" rIns="0" bIns="0" anchor="ctr" anchorCtr="0">
            <a:noAutofit/>
          </a:bodyPr>
          <a:lstStyle>
            <a:lvl1pPr algn="ctr">
              <a:defRPr sz="6000" kern="1200" cap="all" spc="300" baseline="0">
                <a:solidFill>
                  <a:schemeClr val="accent3">
                    <a:lumMod val="75000"/>
                  </a:schemeClr>
                </a:solidFill>
              </a:defRPr>
            </a:lvl1pPr>
          </a:lstStyle>
          <a:p>
            <a:r>
              <a:rPr lang="en-US" dirty="0"/>
              <a:t>Click to add title</a:t>
            </a:r>
          </a:p>
        </p:txBody>
      </p:sp>
    </p:spTree>
    <p:extLst>
      <p:ext uri="{BB962C8B-B14F-4D97-AF65-F5344CB8AC3E}">
        <p14:creationId xmlns:p14="http://schemas.microsoft.com/office/powerpoint/2010/main" val="368512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3">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userDrawn="1"/>
        </p:nvGrpSpPr>
        <p:grpSpPr>
          <a:xfrm>
            <a:off x="0"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1" y="365125"/>
            <a:ext cx="4466502" cy="1936866"/>
          </a:xfrm>
        </p:spPr>
        <p:txBody>
          <a:bodyPr anchor="b"/>
          <a:lstStyle>
            <a:lvl1pPr>
              <a:defRPr sz="3200" cap="all" baseline="0">
                <a:solidFill>
                  <a:schemeClr val="accent3">
                    <a:lumMod val="75000"/>
                  </a:schemeClr>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userDrawn="1"/>
        </p:nvCxnSpPr>
        <p:spPr>
          <a:xfrm>
            <a:off x="835831"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48"/>
            <a:ext cx="4466504" cy="3405187"/>
          </a:xfrm>
        </p:spPr>
        <p:txBody>
          <a:bodyPr/>
          <a:lstStyle>
            <a:lvl1pPr>
              <a:lnSpc>
                <a:spcPct val="120000"/>
              </a:lnSpc>
              <a:spcBef>
                <a:spcPts val="1000"/>
              </a:spcBef>
              <a:spcAft>
                <a:spcPts val="600"/>
              </a:spcAft>
              <a:defRPr sz="1800">
                <a:solidFill>
                  <a:schemeClr val="bg1"/>
                </a:solidFill>
                <a:latin typeface="+mn-lt"/>
              </a:defRPr>
            </a:lvl1pPr>
            <a:lvl2pPr>
              <a:lnSpc>
                <a:spcPct val="120000"/>
              </a:lnSpc>
              <a:spcBef>
                <a:spcPts val="1000"/>
              </a:spcBef>
              <a:spcAft>
                <a:spcPts val="600"/>
              </a:spcAft>
              <a:defRPr sz="1600">
                <a:solidFill>
                  <a:schemeClr val="bg1"/>
                </a:solidFill>
                <a:latin typeface="+mn-lt"/>
              </a:defRPr>
            </a:lvl2pPr>
            <a:lvl3pPr>
              <a:lnSpc>
                <a:spcPct val="120000"/>
              </a:lnSpc>
              <a:spcBef>
                <a:spcPts val="1000"/>
              </a:spcBef>
              <a:spcAft>
                <a:spcPts val="600"/>
              </a:spcAft>
              <a:defRPr sz="1400">
                <a:solidFill>
                  <a:schemeClr val="bg1"/>
                </a:solidFill>
                <a:latin typeface="+mn-lt"/>
              </a:defRPr>
            </a:lvl3pPr>
            <a:lvl4pPr>
              <a:lnSpc>
                <a:spcPct val="120000"/>
              </a:lnSpc>
              <a:spcBef>
                <a:spcPts val="1000"/>
              </a:spcBef>
              <a:spcAft>
                <a:spcPts val="600"/>
              </a:spcAft>
              <a:defRPr sz="1200">
                <a:solidFill>
                  <a:schemeClr val="bg1"/>
                </a:solidFill>
                <a:latin typeface="+mn-lt"/>
              </a:defRPr>
            </a:lvl4pPr>
            <a:lvl5pPr>
              <a:lnSpc>
                <a:spcPct val="120000"/>
              </a:lnSpc>
              <a:spcBef>
                <a:spcPts val="1000"/>
              </a:spcBef>
              <a:spcAft>
                <a:spcPts val="600"/>
              </a:spcAft>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63021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2 column">
    <p:bg>
      <p:bgPr>
        <a:gradFill>
          <a:gsLst>
            <a:gs pos="100000">
              <a:schemeClr val="tx2"/>
            </a:gs>
            <a:gs pos="81000">
              <a:schemeClr val="accent6"/>
            </a:gs>
            <a:gs pos="31000">
              <a:srgbClr val="02090E"/>
            </a:gs>
            <a:gs pos="14000">
              <a:schemeClr val="accent4">
                <a:lumMod val="75000"/>
              </a:schemeClr>
            </a:gs>
            <a:gs pos="0">
              <a:schemeClr val="accent4"/>
            </a:gs>
          </a:gsLst>
          <a:lin ang="12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69" y="579120"/>
            <a:ext cx="11548261" cy="2733306"/>
          </a:xfrm>
        </p:spPr>
        <p:txBody>
          <a:bodyPr anchor="b">
            <a:noAutofit/>
          </a:bodyPr>
          <a:lstStyle>
            <a:lvl1pPr algn="ctr">
              <a:defRPr sz="3200" cap="all" spc="300" baseline="0"/>
            </a:lvl1pPr>
          </a:lstStyle>
          <a:p>
            <a:r>
              <a:rPr lang="en-US" dirty="0"/>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68" y="3484615"/>
            <a:ext cx="11562303" cy="2387865"/>
          </a:xfrm>
        </p:spPr>
        <p:txBody>
          <a:bodyPr>
            <a:noAutofit/>
          </a:bodyPr>
          <a:lstStyle>
            <a:lvl1pPr marL="0" indent="0" algn="ctr">
              <a:buNone/>
              <a:defRPr sz="60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542608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userDrawn="1"/>
        </p:nvGrpSpPr>
        <p:grpSpPr>
          <a:xfrm>
            <a:off x="3"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8" y="264160"/>
            <a:ext cx="6327105" cy="3373973"/>
          </a:xfrm>
        </p:spPr>
        <p:txBody>
          <a:bodyPr anchor="b"/>
          <a:lstStyle>
            <a:lvl1pPr algn="ctr">
              <a:defRPr sz="3200" cap="all" spc="600" baseline="0">
                <a:solidFill>
                  <a:schemeClr val="accent3">
                    <a:lumMod val="75000"/>
                  </a:schemeClr>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8" y="3962135"/>
            <a:ext cx="6327105" cy="2653771"/>
          </a:xfrm>
        </p:spPr>
        <p:txBody>
          <a:bodyPr>
            <a:noAutofit/>
          </a:bodyPr>
          <a:lstStyle>
            <a:lvl1pPr marL="0" indent="0" algn="ctr">
              <a:buNone/>
              <a:defRPr sz="1800" b="0" i="0" cap="all" spc="300" baseline="0">
                <a:solidFill>
                  <a:schemeClr val="bg1"/>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897741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userDrawn="1"/>
        </p:nvGrpSpPr>
        <p:grpSpPr>
          <a:xfrm rot="10800000" flipH="1">
            <a:off x="10488530" y="4210019"/>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8" y="2465539"/>
            <a:ext cx="3774587" cy="3723753"/>
          </a:xfrm>
        </p:spPr>
        <p:txBody>
          <a:bodyPr/>
          <a:lstStyle>
            <a:lvl1pPr marL="342900" indent="-342900">
              <a:lnSpc>
                <a:spcPct val="120000"/>
              </a:lnSpc>
              <a:spcBef>
                <a:spcPts val="1000"/>
              </a:spcBef>
              <a:buClr>
                <a:schemeClr val="accent3">
                  <a:lumMod val="75000"/>
                </a:schemeClr>
              </a:buClr>
              <a:buFont typeface="+mj-lt"/>
              <a:buAutoNum type="arabicPeriod"/>
              <a:defRPr sz="1800" spc="0" baseline="0">
                <a:solidFill>
                  <a:schemeClr val="bg1"/>
                </a:solidFill>
                <a:latin typeface="+mn-lt"/>
              </a:defRPr>
            </a:lvl1pPr>
            <a:lvl2pPr marL="626364" indent="-342900">
              <a:lnSpc>
                <a:spcPct val="120000"/>
              </a:lnSpc>
              <a:spcBef>
                <a:spcPts val="1000"/>
              </a:spcBef>
              <a:buClr>
                <a:schemeClr val="accent3">
                  <a:lumMod val="75000"/>
                </a:schemeClr>
              </a:buClr>
              <a:buFont typeface="+mj-lt"/>
              <a:buAutoNum type="alphaLcPeriod"/>
              <a:defRPr sz="1800" spc="0">
                <a:solidFill>
                  <a:schemeClr val="bg1"/>
                </a:solidFill>
                <a:latin typeface="+mn-lt"/>
              </a:defRPr>
            </a:lvl2pPr>
            <a:lvl3pPr marL="918972" indent="-342900">
              <a:lnSpc>
                <a:spcPct val="120000"/>
              </a:lnSpc>
              <a:spcBef>
                <a:spcPts val="1000"/>
              </a:spcBef>
              <a:buClr>
                <a:schemeClr val="accent3">
                  <a:lumMod val="75000"/>
                </a:schemeClr>
              </a:buClr>
              <a:buFont typeface="+mj-lt"/>
              <a:buAutoNum type="arabicParenR"/>
              <a:defRPr sz="1800" spc="0">
                <a:solidFill>
                  <a:schemeClr val="bg1"/>
                </a:solidFill>
                <a:latin typeface="+mn-lt"/>
              </a:defRPr>
            </a:lvl3pPr>
            <a:lvl4pPr marL="1209294" indent="-342900">
              <a:lnSpc>
                <a:spcPct val="120000"/>
              </a:lnSpc>
              <a:spcBef>
                <a:spcPts val="1000"/>
              </a:spcBef>
              <a:buClr>
                <a:schemeClr val="accent3">
                  <a:lumMod val="75000"/>
                </a:schemeClr>
              </a:buClr>
              <a:buFont typeface="+mj-lt"/>
              <a:buAutoNum type="alphaLcParen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39"/>
            <a:ext cx="6315069" cy="3723753"/>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346138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958339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2 column">
    <p:bg>
      <p:bgPr>
        <a:gradFill>
          <a:gsLst>
            <a:gs pos="100000">
              <a:schemeClr val="tx2"/>
            </a:gs>
            <a:gs pos="81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userDrawn="1"/>
        </p:nvSpPr>
        <p:spPr>
          <a:xfrm>
            <a:off x="6039728"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2" cy="220370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0" y="336550"/>
            <a:ext cx="5303640" cy="6184900"/>
          </a:xfrm>
        </p:spPr>
        <p:txBody>
          <a:bodyPr/>
          <a:lstStyle>
            <a:lvl1pPr algn="ctr">
              <a:defRPr sz="2000"/>
            </a:lvl1pPr>
          </a:lstStyle>
          <a:p>
            <a:r>
              <a:rPr lang="en-US" dirty="0"/>
              <a:t>Click icon to add picture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7"/>
            <a:ext cx="4371560" cy="3022201"/>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userDrawn="1"/>
        </p:nvCxnSpPr>
        <p:spPr>
          <a:xfrm>
            <a:off x="6889627" y="2679480"/>
            <a:ext cx="4352662"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474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and 2 column">
    <p:bg>
      <p:bgPr>
        <a:gradFill>
          <a:gsLst>
            <a:gs pos="100000">
              <a:schemeClr val="tx2"/>
            </a:gs>
            <a:gs pos="81000">
              <a:schemeClr val="accent6"/>
            </a:gs>
            <a:gs pos="55000">
              <a:srgbClr val="02090E"/>
            </a:gs>
            <a:gs pos="14000">
              <a:schemeClr val="accent4">
                <a:lumMod val="75000"/>
              </a:schemeClr>
            </a:gs>
            <a:gs pos="0">
              <a:schemeClr val="accent4"/>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FF0E2-6B47-67EB-D6AA-D972E7B7C367}"/>
              </a:ext>
              <a:ext uri="{C183D7F6-B498-43B3-948B-1728B52AA6E4}">
                <adec:decorative xmlns:adec="http://schemas.microsoft.com/office/drawing/2017/decorative" val="1"/>
              </a:ext>
            </a:extLst>
          </p:cNvPr>
          <p:cNvSpPr/>
          <p:nvPr userDrawn="1"/>
        </p:nvSpPr>
        <p:spPr>
          <a:xfrm>
            <a:off x="0" y="-6350"/>
            <a:ext cx="464695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94827F6F-999F-23E9-8C09-325D1A76B07A}"/>
              </a:ext>
              <a:ext uri="{C183D7F6-B498-43B3-948B-1728B52AA6E4}">
                <adec:decorative xmlns:adec="http://schemas.microsoft.com/office/drawing/2017/decorative" val="1"/>
              </a:ext>
            </a:extLst>
          </p:cNvPr>
          <p:cNvCxnSpPr>
            <a:cxnSpLocks/>
          </p:cNvCxnSpPr>
          <p:nvPr userDrawn="1"/>
        </p:nvCxnSpPr>
        <p:spPr>
          <a:xfrm>
            <a:off x="835831" y="2680134"/>
            <a:ext cx="3114078"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171396"/>
            <a:ext cx="3736630" cy="2202350"/>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41716" y="3078480"/>
            <a:ext cx="3108193" cy="3047997"/>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2" name="Table Placeholder 11">
            <a:extLst>
              <a:ext uri="{FF2B5EF4-FFF2-40B4-BE49-F238E27FC236}">
                <a16:creationId xmlns:a16="http://schemas.microsoft.com/office/drawing/2014/main" id="{D360C16C-E69B-FDEF-F033-CA9A2E238288}"/>
              </a:ext>
            </a:extLst>
          </p:cNvPr>
          <p:cNvSpPr>
            <a:spLocks noGrp="1"/>
          </p:cNvSpPr>
          <p:nvPr>
            <p:ph type="tbl" sz="quarter" idx="37"/>
          </p:nvPr>
        </p:nvSpPr>
        <p:spPr>
          <a:xfrm>
            <a:off x="5067300" y="404813"/>
            <a:ext cx="6705600" cy="6048375"/>
          </a:xfrm>
        </p:spPr>
        <p:txBody>
          <a:bodyPr/>
          <a:lstStyle>
            <a:lvl1pPr>
              <a:defRPr sz="2400">
                <a:latin typeface="+mn-lt"/>
              </a:defRPr>
            </a:lvl1pPr>
          </a:lstStyle>
          <a:p>
            <a:r>
              <a:rPr lang="en-US" dirty="0"/>
              <a:t>Click icon to add table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Tree>
    <p:extLst>
      <p:ext uri="{BB962C8B-B14F-4D97-AF65-F5344CB8AC3E}">
        <p14:creationId xmlns:p14="http://schemas.microsoft.com/office/powerpoint/2010/main" val="1905881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D51531-1219-2E4B-DCE7-C6FD9D809F0C}"/>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BEC02E56-87A4-158A-F0B0-DB8E9BE3AE5E}"/>
              </a:ext>
              <a:ext uri="{C183D7F6-B498-43B3-948B-1728B52AA6E4}">
                <adec:decorative xmlns:adec="http://schemas.microsoft.com/office/drawing/2017/decorative" val="1"/>
              </a:ext>
            </a:extLst>
          </p:cNvPr>
          <p:cNvCxnSpPr>
            <a:cxnSpLocks/>
          </p:cNvCxnSpPr>
          <p:nvPr userDrawn="1"/>
        </p:nvCxnSpPr>
        <p:spPr>
          <a:xfrm>
            <a:off x="807039" y="1991547"/>
            <a:ext cx="105467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643842"/>
            <a:ext cx="10515601" cy="1140849"/>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Table Placeholder 9">
            <a:extLst>
              <a:ext uri="{FF2B5EF4-FFF2-40B4-BE49-F238E27FC236}">
                <a16:creationId xmlns:a16="http://schemas.microsoft.com/office/drawing/2014/main" id="{471D7DE3-05F5-8052-02FA-6EF9717E15BE}"/>
              </a:ext>
            </a:extLst>
          </p:cNvPr>
          <p:cNvSpPr>
            <a:spLocks noGrp="1"/>
          </p:cNvSpPr>
          <p:nvPr>
            <p:ph type="tbl" sz="quarter" idx="13"/>
          </p:nvPr>
        </p:nvSpPr>
        <p:spPr>
          <a:xfrm>
            <a:off x="835025" y="2560638"/>
            <a:ext cx="10515600" cy="3478212"/>
          </a:xfrm>
        </p:spPr>
        <p:txBody>
          <a:bodyPr/>
          <a:lstStyle>
            <a:lvl1pPr>
              <a:defRPr sz="2400">
                <a:latin typeface="+mn-lt"/>
              </a:defRPr>
            </a:lvl1pPr>
          </a:lstStyle>
          <a:p>
            <a:r>
              <a:rPr lang="en-US" dirty="0"/>
              <a:t>Click icon to add table</a:t>
            </a:r>
          </a:p>
        </p:txBody>
      </p:sp>
      <p:cxnSp>
        <p:nvCxnSpPr>
          <p:cNvPr id="8" name="Straight Connector 7">
            <a:extLst>
              <a:ext uri="{FF2B5EF4-FFF2-40B4-BE49-F238E27FC236}">
                <a16:creationId xmlns:a16="http://schemas.microsoft.com/office/drawing/2014/main" id="{6468DE94-FC46-A848-7949-ABFEADADEA16}"/>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803614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416500" y="329307"/>
            <a:ext cx="4973915" cy="309201"/>
          </a:xfrm>
        </p:spPr>
        <p:txBody>
          <a:bodyPr/>
          <a:lstStyle/>
          <a:p>
            <a:r>
              <a:rPr lang="en-US"/>
              <a:t>Presentation title</a:t>
            </a:r>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FE024F78-56A6-7740-B68D-8D4D026EDF3F}"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051434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556043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744063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9963571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905567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D6719E9B-A5F3-7749-68AF-90755BFC56F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Tree>
    <p:extLst>
      <p:ext uri="{BB962C8B-B14F-4D97-AF65-F5344CB8AC3E}">
        <p14:creationId xmlns:p14="http://schemas.microsoft.com/office/powerpoint/2010/main" val="3160504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76202533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90671472"/>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72257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endParaRPr lang="en-US" dirty="0"/>
          </a:p>
        </p:txBody>
      </p:sp>
      <p:sp>
        <p:nvSpPr>
          <p:cNvPr id="6" name="Footer Placeholder 5"/>
          <p:cNvSpPr>
            <a:spLocks noGrp="1"/>
          </p:cNvSpPr>
          <p:nvPr>
            <p:ph type="ftr" sz="quarter" idx="11"/>
          </p:nvPr>
        </p:nvSpPr>
        <p:spPr>
          <a:xfrm>
            <a:off x="1447382" y="318640"/>
            <a:ext cx="5541004" cy="320931"/>
          </a:xfrm>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052795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408790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684801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Subtitle">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304799"/>
            <a:ext cx="12191998" cy="3215641"/>
          </a:xfrm>
        </p:spPr>
        <p:txBody>
          <a:bodyPr lIns="0" rIns="0" bIns="0" anchor="b" anchorCtr="0">
            <a:noAutofit/>
          </a:bodyPr>
          <a:lstStyle>
            <a:lvl1pPr algn="ctr">
              <a:defRPr sz="6000" kern="1200" cap="all" spc="300" baseline="0">
                <a:solidFill>
                  <a:schemeClr val="accent3">
                    <a:lumMod val="75000"/>
                  </a:schemeClr>
                </a:solidFill>
              </a:defRPr>
            </a:lvl1pPr>
          </a:lstStyle>
          <a:p>
            <a:r>
              <a:rPr lang="en-US" dirty="0"/>
              <a:t>Click to add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670628"/>
            <a:ext cx="12191997" cy="2577772"/>
          </a:xfrm>
        </p:spPr>
        <p:txBody>
          <a:bodyPr>
            <a:noAutofit/>
          </a:bodyPr>
          <a:lstStyle>
            <a:lvl1pPr marL="0" indent="0" algn="ctr">
              <a:buNone/>
              <a:defRPr sz="3200" b="0" i="0" cap="all" spc="600" baseline="0">
                <a:solidFill>
                  <a:schemeClr val="accent3"/>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5293286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Title">
    <p:bg>
      <p:bgPr>
        <a:gradFill>
          <a:gsLst>
            <a:gs pos="100000">
              <a:schemeClr val="tx2"/>
            </a:gs>
            <a:gs pos="79000">
              <a:schemeClr val="accent6"/>
            </a:gs>
            <a:gs pos="31000">
              <a:srgbClr val="02090E"/>
            </a:gs>
            <a:gs pos="14000">
              <a:schemeClr val="accent4">
                <a:lumMod val="75000"/>
              </a:schemeClr>
            </a:gs>
            <a:gs pos="0">
              <a:schemeClr val="accent4"/>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64209F-41AB-70E5-1B9E-7490900C59C9}"/>
              </a:ext>
              <a:ext uri="{C183D7F6-B498-43B3-948B-1728B52AA6E4}">
                <adec:decorative xmlns:adec="http://schemas.microsoft.com/office/drawing/2017/decorative" val="1"/>
              </a:ext>
            </a:extLst>
          </p:cNvPr>
          <p:cNvSpPr/>
          <p:nvPr userDrawn="1"/>
        </p:nvSpPr>
        <p:spPr>
          <a:xfrm>
            <a:off x="2" y="1"/>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32D3409-585B-54E2-1DCC-AC58804E4AE7}"/>
              </a:ext>
              <a:ext uri="{C183D7F6-B498-43B3-948B-1728B52AA6E4}">
                <adec:decorative xmlns:adec="http://schemas.microsoft.com/office/drawing/2017/decorative" val="1"/>
              </a:ext>
            </a:extLst>
          </p:cNvPr>
          <p:cNvSpPr/>
          <p:nvPr userDrawn="1"/>
        </p:nvSpPr>
        <p:spPr>
          <a:xfrm>
            <a:off x="1" y="-6350"/>
            <a:ext cx="6096000"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99891" y="511762"/>
            <a:ext cx="4960830" cy="2785158"/>
          </a:xfrm>
        </p:spPr>
        <p:txBody>
          <a:bodyPr anchor="b">
            <a:noAutofit/>
          </a:bodyPr>
          <a:lstStyle>
            <a:lvl1pPr algn="l">
              <a:defRPr sz="2400" cap="all" spc="300" baseline="0"/>
            </a:lvl1pPr>
          </a:lstStyle>
          <a:p>
            <a:r>
              <a:rPr lang="en-US" dirty="0"/>
              <a:t>Click to add title</a:t>
            </a:r>
          </a:p>
        </p:txBody>
      </p:sp>
      <p:sp>
        <p:nvSpPr>
          <p:cNvPr id="8" name="Subtitle 2">
            <a:extLst>
              <a:ext uri="{FF2B5EF4-FFF2-40B4-BE49-F238E27FC236}">
                <a16:creationId xmlns:a16="http://schemas.microsoft.com/office/drawing/2014/main" id="{E47B8A5C-E279-DB0B-E9D3-927417876125}"/>
              </a:ext>
            </a:extLst>
          </p:cNvPr>
          <p:cNvSpPr>
            <a:spLocks noGrp="1"/>
          </p:cNvSpPr>
          <p:nvPr>
            <p:ph type="subTitle" idx="1" hasCustomPrompt="1"/>
          </p:nvPr>
        </p:nvSpPr>
        <p:spPr>
          <a:xfrm>
            <a:off x="802640" y="3484615"/>
            <a:ext cx="4958081" cy="2387865"/>
          </a:xfrm>
        </p:spPr>
        <p:txBody>
          <a:bodyPr>
            <a:noAutofit/>
          </a:bodyPr>
          <a:lstStyle>
            <a:lvl1pPr marL="0" indent="0" algn="l">
              <a:buNone/>
              <a:defRPr sz="32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Picture Placeholder 9">
            <a:extLst>
              <a:ext uri="{FF2B5EF4-FFF2-40B4-BE49-F238E27FC236}">
                <a16:creationId xmlns:a16="http://schemas.microsoft.com/office/drawing/2014/main" id="{D386C402-C5C5-2A54-C618-62673AD93CB4}"/>
              </a:ext>
            </a:extLst>
          </p:cNvPr>
          <p:cNvSpPr>
            <a:spLocks noGrp="1"/>
          </p:cNvSpPr>
          <p:nvPr>
            <p:ph type="pic" sz="quarter" idx="13"/>
          </p:nvPr>
        </p:nvSpPr>
        <p:spPr>
          <a:xfrm>
            <a:off x="6497638" y="336550"/>
            <a:ext cx="5322887" cy="6184900"/>
          </a:xfrm>
        </p:spPr>
        <p:txBody>
          <a:bodyPr/>
          <a:lstStyle>
            <a:lvl1pPr algn="ctr">
              <a:defRPr sz="2000"/>
            </a:lvl1pPr>
          </a:lstStyle>
          <a:p>
            <a:r>
              <a:rPr lang="en-US" dirty="0"/>
              <a:t>Click icon to add picture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294637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2 column">
    <p:bg>
      <p:bgPr>
        <a:gradFill>
          <a:gsLst>
            <a:gs pos="100000">
              <a:schemeClr val="tx2"/>
            </a:gs>
            <a:gs pos="79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userDrawn="1"/>
        </p:nvSpPr>
        <p:spPr>
          <a:xfrm>
            <a:off x="2356339"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userDrawn="1"/>
        </p:nvCxnSpPr>
        <p:spPr>
          <a:xfrm>
            <a:off x="3305669"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0"/>
            <a:ext cx="7420819" cy="3676649"/>
          </a:xfrm>
        </p:spPr>
        <p:txBody>
          <a:bodyPr/>
          <a:lstStyle>
            <a:lvl1pPr marL="285750" indent="-285750">
              <a:lnSpc>
                <a:spcPct val="120000"/>
              </a:lnSpc>
              <a:spcBef>
                <a:spcPts val="1000"/>
              </a:spcBef>
              <a:spcAft>
                <a:spcPts val="600"/>
              </a:spcAft>
              <a:buClr>
                <a:schemeClr val="accent3"/>
              </a:buClr>
              <a:buFont typeface="Arial" panose="020B0604020202020204" pitchFamily="34" charset="0"/>
              <a:buChar char="•"/>
              <a:defRPr sz="1800">
                <a:solidFill>
                  <a:schemeClr val="bg1"/>
                </a:solidFill>
                <a:latin typeface="+mn-lt"/>
              </a:defRPr>
            </a:lvl1pPr>
            <a:lvl2pPr marL="800100" indent="-342900">
              <a:lnSpc>
                <a:spcPct val="120000"/>
              </a:lnSpc>
              <a:spcBef>
                <a:spcPts val="1000"/>
              </a:spcBef>
              <a:spcAft>
                <a:spcPts val="600"/>
              </a:spcAft>
              <a:buClr>
                <a:schemeClr val="accent3"/>
              </a:buClr>
              <a:buFont typeface="Arial" panose="020B0604020202020204" pitchFamily="34" charset="0"/>
              <a:buChar char="•"/>
              <a:defRPr sz="1600">
                <a:solidFill>
                  <a:schemeClr val="bg1"/>
                </a:solidFill>
                <a:latin typeface="+mn-lt"/>
              </a:defRPr>
            </a:lvl2pPr>
            <a:lvl3pPr marL="1257300" indent="-342900">
              <a:lnSpc>
                <a:spcPct val="120000"/>
              </a:lnSpc>
              <a:spcBef>
                <a:spcPts val="1000"/>
              </a:spcBef>
              <a:spcAft>
                <a:spcPts val="600"/>
              </a:spcAft>
              <a:buClr>
                <a:schemeClr val="accent3"/>
              </a:buClr>
              <a:buFont typeface="Arial" panose="020B0604020202020204" pitchFamily="34" charset="0"/>
              <a:buChar char="•"/>
              <a:defRPr sz="1400">
                <a:solidFill>
                  <a:schemeClr val="bg1"/>
                </a:solidFill>
                <a:latin typeface="+mn-lt"/>
              </a:defRPr>
            </a:lvl3pPr>
            <a:lvl4pPr marL="16573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4pPr>
            <a:lvl5pPr marL="21145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987892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userDrawn="1"/>
        </p:nvCxnSpPr>
        <p:spPr>
          <a:xfrm>
            <a:off x="2369139" y="2002443"/>
            <a:ext cx="88735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0" cy="16169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2" y="2474811"/>
            <a:ext cx="4015098"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1"/>
            <a:ext cx="4227332"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833096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userDrawn="1"/>
        </p:nvCxnSpPr>
        <p:spPr>
          <a:xfrm>
            <a:off x="807039" y="1983416"/>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2" y="433906"/>
            <a:ext cx="10515601"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2" y="2465535"/>
            <a:ext cx="7303538" cy="3427265"/>
          </a:xfrm>
        </p:spPr>
        <p:txBody>
          <a:bodyPr/>
          <a:lstStyle>
            <a:lvl1pPr marL="283464" indent="-283464">
              <a:lnSpc>
                <a:spcPct val="120000"/>
              </a:lnSpc>
              <a:spcBef>
                <a:spcPts val="1000"/>
              </a:spcBef>
              <a:buClr>
                <a:schemeClr val="accent3"/>
              </a:buClr>
              <a:buFont typeface="Arial" panose="020B0604020202020204" pitchFamily="34" charset="0"/>
              <a:buChar char="•"/>
              <a:defRPr sz="1800" spc="0" baseline="0">
                <a:solidFill>
                  <a:schemeClr val="bg1"/>
                </a:solidFill>
                <a:latin typeface="+mn-lt"/>
              </a:defRPr>
            </a:lvl1pPr>
            <a:lvl2pPr marL="566928" indent="-283464">
              <a:lnSpc>
                <a:spcPct val="120000"/>
              </a:lnSpc>
              <a:spcBef>
                <a:spcPts val="500"/>
              </a:spcBef>
              <a:buClr>
                <a:schemeClr val="accent3"/>
              </a:buClr>
              <a:defRPr sz="1800" spc="0"/>
            </a:lvl2pPr>
            <a:lvl3pPr marL="859536" indent="-283464">
              <a:lnSpc>
                <a:spcPct val="120000"/>
              </a:lnSpc>
              <a:spcBef>
                <a:spcPts val="500"/>
              </a:spcBef>
              <a:buClr>
                <a:schemeClr val="accent3"/>
              </a:buClr>
              <a:defRPr sz="1800" spc="0"/>
            </a:lvl3pPr>
            <a:lvl4pPr marL="1152144">
              <a:lnSpc>
                <a:spcPct val="120000"/>
              </a:lnSpc>
              <a:spcBef>
                <a:spcPts val="500"/>
              </a:spcBef>
              <a:buClr>
                <a:schemeClr val="accent3"/>
              </a:buCl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0" y="2465388"/>
            <a:ext cx="2856865" cy="3427412"/>
          </a:xfrm>
        </p:spPr>
        <p:txBody>
          <a:bodyPr/>
          <a:lstStyle>
            <a:lvl1pPr marL="0" indent="0">
              <a:lnSpc>
                <a:spcPct val="120000"/>
              </a:lnSpc>
              <a:spcBef>
                <a:spcPts val="1000"/>
              </a:spcBef>
              <a:buFont typeface="Arial" panose="020B0604020202020204" pitchFamily="34" charset="0"/>
              <a:buNone/>
              <a:defRPr sz="1800">
                <a:solidFill>
                  <a:schemeClr val="bg1"/>
                </a:solidFill>
                <a:latin typeface="+mn-lt"/>
              </a:defRPr>
            </a:lvl1pPr>
            <a:lvl2pPr marL="457200" indent="0">
              <a:lnSpc>
                <a:spcPct val="120000"/>
              </a:lnSpc>
              <a:spcBef>
                <a:spcPts val="1000"/>
              </a:spcBef>
              <a:buNone/>
              <a:defRPr sz="1600">
                <a:solidFill>
                  <a:schemeClr val="bg1"/>
                </a:solidFill>
                <a:latin typeface="+mn-lt"/>
              </a:defRPr>
            </a:lvl2pPr>
            <a:lvl3pPr marL="914400" indent="0">
              <a:lnSpc>
                <a:spcPct val="120000"/>
              </a:lnSpc>
              <a:spcBef>
                <a:spcPts val="1000"/>
              </a:spcBef>
              <a:buNone/>
              <a:defRPr sz="1400">
                <a:solidFill>
                  <a:schemeClr val="bg1"/>
                </a:solidFill>
                <a:latin typeface="+mn-lt"/>
              </a:defRPr>
            </a:lvl3pPr>
            <a:lvl4pPr marL="1371600" indent="0">
              <a:lnSpc>
                <a:spcPct val="120000"/>
              </a:lnSpc>
              <a:spcBef>
                <a:spcPts val="1000"/>
              </a:spcBef>
              <a:buNone/>
              <a:defRPr sz="1200">
                <a:solidFill>
                  <a:schemeClr val="bg1"/>
                </a:solidFill>
                <a:latin typeface="+mn-lt"/>
              </a:defRPr>
            </a:lvl4pPr>
            <a:lvl5pPr marL="1828800" indent="0">
              <a:lnSpc>
                <a:spcPct val="120000"/>
              </a:lnSpc>
              <a:spcBef>
                <a:spcPts val="1000"/>
              </a:spcBef>
              <a:buNone/>
              <a:defRPr sz="12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9607722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losing">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9F5C3D-E9E6-75E0-BF7D-799B5CFE5ED0}"/>
              </a:ext>
              <a:ext uri="{C183D7F6-B498-43B3-948B-1728B52AA6E4}">
                <adec:decorative xmlns:adec="http://schemas.microsoft.com/office/drawing/2017/decorative" val="1"/>
              </a:ext>
            </a:extLst>
          </p:cNvPr>
          <p:cNvGrpSpPr/>
          <p:nvPr userDrawn="1"/>
        </p:nvGrpSpPr>
        <p:grpSpPr>
          <a:xfrm>
            <a:off x="4575462" y="4137"/>
            <a:ext cx="7616537" cy="6853863"/>
            <a:chOff x="4575462" y="4137"/>
            <a:chExt cx="7616537" cy="6853863"/>
          </a:xfrm>
        </p:grpSpPr>
        <p:grpSp>
          <p:nvGrpSpPr>
            <p:cNvPr id="16" name="Group 15">
              <a:extLst>
                <a:ext uri="{FF2B5EF4-FFF2-40B4-BE49-F238E27FC236}">
                  <a16:creationId xmlns:a16="http://schemas.microsoft.com/office/drawing/2014/main" id="{CDE1D2C2-40C4-6B80-E8C6-B4CE94C23037}"/>
                </a:ext>
              </a:extLst>
            </p:cNvPr>
            <p:cNvGrpSpPr/>
            <p:nvPr/>
          </p:nvGrpSpPr>
          <p:grpSpPr>
            <a:xfrm>
              <a:off x="4575462" y="691665"/>
              <a:ext cx="364018" cy="857035"/>
              <a:chOff x="468157" y="1144246"/>
              <a:chExt cx="364018" cy="857035"/>
            </a:xfrm>
          </p:grpSpPr>
          <p:sp>
            <p:nvSpPr>
              <p:cNvPr id="27" name="Oval 26">
                <a:extLst>
                  <a:ext uri="{FF2B5EF4-FFF2-40B4-BE49-F238E27FC236}">
                    <a16:creationId xmlns:a16="http://schemas.microsoft.com/office/drawing/2014/main" id="{7C904D88-E1BE-F1FA-D405-F55DA966DA84}"/>
                  </a:ext>
                  <a:ext uri="{C183D7F6-B498-43B3-948B-1728B52AA6E4}">
                    <adec:decorative xmlns:adec="http://schemas.microsoft.com/office/drawing/2017/decorative" val="1"/>
                  </a:ext>
                </a:extLst>
              </p:cNvPr>
              <p:cNvSpPr/>
              <p:nvPr/>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8" name="Graphic 12">
                <a:extLst>
                  <a:ext uri="{FF2B5EF4-FFF2-40B4-BE49-F238E27FC236}">
                    <a16:creationId xmlns:a16="http://schemas.microsoft.com/office/drawing/2014/main" id="{1D8F0816-C429-D32E-058B-33405874DFA7}"/>
                  </a:ext>
                  <a:ext uri="{C183D7F6-B498-43B3-948B-1728B52AA6E4}">
                    <adec:decorative xmlns:adec="http://schemas.microsoft.com/office/drawing/2017/decorative" val="1"/>
                  </a:ext>
                </a:extLst>
              </p:cNvPr>
              <p:cNvSpPr/>
              <p:nvPr/>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pic>
          <p:nvPicPr>
            <p:cNvPr id="4" name="Content Placeholder 14">
              <a:extLst>
                <a:ext uri="{FF2B5EF4-FFF2-40B4-BE49-F238E27FC236}">
                  <a16:creationId xmlns:a16="http://schemas.microsoft.com/office/drawing/2014/main" id="{14AC0A97-7D79-3DBE-FB53-A9EBFD806E0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42796" y="4137"/>
              <a:ext cx="5649203" cy="6853863"/>
            </a:xfrm>
            <a:prstGeom prst="rect">
              <a:avLst/>
            </a:prstGeom>
          </p:spPr>
        </p:pic>
      </p:gr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835831" y="173735"/>
            <a:ext cx="4409514" cy="2203704"/>
          </a:xfrm>
        </p:spPr>
        <p:txBody>
          <a:bodyPr anchor="b">
            <a:noAutofit/>
          </a:bodyPr>
          <a:lstStyle>
            <a:lvl1pPr>
              <a:defRPr sz="3200" cap="all" baseline="0">
                <a:solidFill>
                  <a:schemeClr val="accent3"/>
                </a:solidFill>
              </a:defRPr>
            </a:lvl1pPr>
          </a:lstStyle>
          <a:p>
            <a:r>
              <a:rPr lang="en-US" dirty="0"/>
              <a:t>Click to add title</a:t>
            </a:r>
          </a:p>
        </p:txBody>
      </p:sp>
      <p:sp>
        <p:nvSpPr>
          <p:cNvPr id="7" name="Content Placeholder 6">
            <a:extLst>
              <a:ext uri="{FF2B5EF4-FFF2-40B4-BE49-F238E27FC236}">
                <a16:creationId xmlns:a16="http://schemas.microsoft.com/office/drawing/2014/main" id="{0D9D0F3E-69D8-49F3-5D7A-71FDC4E3EEE3}"/>
              </a:ext>
            </a:extLst>
          </p:cNvPr>
          <p:cNvSpPr>
            <a:spLocks noGrp="1"/>
          </p:cNvSpPr>
          <p:nvPr>
            <p:ph sz="quarter" idx="14" hasCustomPrompt="1"/>
          </p:nvPr>
        </p:nvSpPr>
        <p:spPr>
          <a:xfrm>
            <a:off x="831850" y="3079119"/>
            <a:ext cx="4413250" cy="2752725"/>
          </a:xfrm>
        </p:spPr>
        <p:txBody>
          <a:bodyPr/>
          <a:lstStyle>
            <a:lvl1pPr>
              <a:lnSpc>
                <a:spcPct val="120000"/>
              </a:lnSpc>
              <a:spcBef>
                <a:spcPts val="1000"/>
              </a:spcBef>
              <a:defRPr sz="1800">
                <a:solidFill>
                  <a:schemeClr val="bg1"/>
                </a:solidFill>
                <a:latin typeface="+mn-lt"/>
              </a:defRPr>
            </a:lvl1pPr>
            <a:lvl2pPr>
              <a:lnSpc>
                <a:spcPct val="120000"/>
              </a:lnSpc>
              <a:spcBef>
                <a:spcPts val="1000"/>
              </a:spcBef>
              <a:buClr>
                <a:schemeClr val="accent3"/>
              </a:buClr>
              <a:defRPr sz="1600">
                <a:solidFill>
                  <a:schemeClr val="bg1"/>
                </a:solidFill>
                <a:latin typeface="+mn-lt"/>
              </a:defRPr>
            </a:lvl2pPr>
            <a:lvl3pPr>
              <a:lnSpc>
                <a:spcPct val="120000"/>
              </a:lnSpc>
              <a:spcBef>
                <a:spcPts val="1000"/>
              </a:spcBef>
              <a:buClr>
                <a:schemeClr val="accent3"/>
              </a:buClr>
              <a:defRPr sz="1400">
                <a:solidFill>
                  <a:schemeClr val="bg1"/>
                </a:solidFill>
                <a:latin typeface="+mn-lt"/>
              </a:defRPr>
            </a:lvl3pPr>
            <a:lvl4pPr>
              <a:lnSpc>
                <a:spcPct val="120000"/>
              </a:lnSpc>
              <a:spcBef>
                <a:spcPts val="1000"/>
              </a:spcBef>
              <a:buClr>
                <a:schemeClr val="accent3"/>
              </a:buClr>
              <a:defRPr sz="1200">
                <a:solidFill>
                  <a:schemeClr val="bg1"/>
                </a:solidFill>
                <a:latin typeface="+mn-lt"/>
              </a:defRPr>
            </a:lvl4pPr>
            <a:lvl5pPr>
              <a:lnSpc>
                <a:spcPct val="120000"/>
              </a:lnSpc>
              <a:spcBef>
                <a:spcPts val="1000"/>
              </a:spcBef>
              <a:buClr>
                <a:schemeClr val="accent3"/>
              </a:buCl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61CFC792-44F7-2497-E19D-8FB08AFF94F7}"/>
              </a:ext>
              <a:ext uri="{C183D7F6-B498-43B3-948B-1728B52AA6E4}">
                <adec:decorative xmlns:adec="http://schemas.microsoft.com/office/drawing/2017/decorative" val="1"/>
              </a:ext>
            </a:extLst>
          </p:cNvPr>
          <p:cNvCxnSpPr>
            <a:cxnSpLocks/>
          </p:cNvCxnSpPr>
          <p:nvPr userDrawn="1"/>
        </p:nvCxnSpPr>
        <p:spPr>
          <a:xfrm>
            <a:off x="835831" y="2679192"/>
            <a:ext cx="410192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720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567671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1821180"/>
            <a:ext cx="12191994" cy="3215641"/>
          </a:xfrm>
        </p:spPr>
        <p:txBody>
          <a:bodyPr lIns="0" rIns="0" bIns="0" anchor="ctr" anchorCtr="0">
            <a:noAutofit/>
          </a:bodyPr>
          <a:lstStyle>
            <a:lvl1pPr algn="ctr">
              <a:defRPr sz="6000" kern="1200" cap="all" spc="300" baseline="0">
                <a:solidFill>
                  <a:schemeClr val="accent3">
                    <a:lumMod val="75000"/>
                  </a:schemeClr>
                </a:solidFill>
              </a:defRPr>
            </a:lvl1pPr>
          </a:lstStyle>
          <a:p>
            <a:r>
              <a:rPr lang="en-US" dirty="0"/>
              <a:t>Click to add title</a:t>
            </a:r>
          </a:p>
        </p:txBody>
      </p:sp>
    </p:spTree>
    <p:extLst>
      <p:ext uri="{BB962C8B-B14F-4D97-AF65-F5344CB8AC3E}">
        <p14:creationId xmlns:p14="http://schemas.microsoft.com/office/powerpoint/2010/main" val="490984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3">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userDrawn="1"/>
        </p:nvGrpSpPr>
        <p:grpSpPr>
          <a:xfrm>
            <a:off x="0"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1" y="365125"/>
            <a:ext cx="4466502" cy="1936866"/>
          </a:xfrm>
        </p:spPr>
        <p:txBody>
          <a:bodyPr anchor="b"/>
          <a:lstStyle>
            <a:lvl1pPr>
              <a:defRPr sz="3200" cap="all" baseline="0">
                <a:solidFill>
                  <a:schemeClr val="accent3">
                    <a:lumMod val="75000"/>
                  </a:schemeClr>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userDrawn="1"/>
        </p:nvCxnSpPr>
        <p:spPr>
          <a:xfrm>
            <a:off x="835831"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48"/>
            <a:ext cx="4466504" cy="3405187"/>
          </a:xfrm>
        </p:spPr>
        <p:txBody>
          <a:bodyPr/>
          <a:lstStyle>
            <a:lvl1pPr>
              <a:lnSpc>
                <a:spcPct val="120000"/>
              </a:lnSpc>
              <a:spcBef>
                <a:spcPts val="1000"/>
              </a:spcBef>
              <a:spcAft>
                <a:spcPts val="600"/>
              </a:spcAft>
              <a:defRPr sz="1800">
                <a:solidFill>
                  <a:schemeClr val="bg1"/>
                </a:solidFill>
                <a:latin typeface="+mn-lt"/>
              </a:defRPr>
            </a:lvl1pPr>
            <a:lvl2pPr>
              <a:lnSpc>
                <a:spcPct val="120000"/>
              </a:lnSpc>
              <a:spcBef>
                <a:spcPts val="1000"/>
              </a:spcBef>
              <a:spcAft>
                <a:spcPts val="600"/>
              </a:spcAft>
              <a:defRPr sz="1600">
                <a:solidFill>
                  <a:schemeClr val="bg1"/>
                </a:solidFill>
                <a:latin typeface="+mn-lt"/>
              </a:defRPr>
            </a:lvl2pPr>
            <a:lvl3pPr>
              <a:lnSpc>
                <a:spcPct val="120000"/>
              </a:lnSpc>
              <a:spcBef>
                <a:spcPts val="1000"/>
              </a:spcBef>
              <a:spcAft>
                <a:spcPts val="600"/>
              </a:spcAft>
              <a:defRPr sz="1400">
                <a:solidFill>
                  <a:schemeClr val="bg1"/>
                </a:solidFill>
                <a:latin typeface="+mn-lt"/>
              </a:defRPr>
            </a:lvl3pPr>
            <a:lvl4pPr>
              <a:lnSpc>
                <a:spcPct val="120000"/>
              </a:lnSpc>
              <a:spcBef>
                <a:spcPts val="1000"/>
              </a:spcBef>
              <a:spcAft>
                <a:spcPts val="600"/>
              </a:spcAft>
              <a:defRPr sz="1200">
                <a:solidFill>
                  <a:schemeClr val="bg1"/>
                </a:solidFill>
                <a:latin typeface="+mn-lt"/>
              </a:defRPr>
            </a:lvl4pPr>
            <a:lvl5pPr>
              <a:lnSpc>
                <a:spcPct val="120000"/>
              </a:lnSpc>
              <a:spcBef>
                <a:spcPts val="1000"/>
              </a:spcBef>
              <a:spcAft>
                <a:spcPts val="600"/>
              </a:spcAft>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5089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and 2 column">
    <p:bg>
      <p:bgPr>
        <a:gradFill>
          <a:gsLst>
            <a:gs pos="100000">
              <a:schemeClr val="tx2"/>
            </a:gs>
            <a:gs pos="81000">
              <a:schemeClr val="accent6"/>
            </a:gs>
            <a:gs pos="31000">
              <a:srgbClr val="02090E"/>
            </a:gs>
            <a:gs pos="14000">
              <a:schemeClr val="accent4">
                <a:lumMod val="75000"/>
              </a:schemeClr>
            </a:gs>
            <a:gs pos="0">
              <a:schemeClr val="accent4"/>
            </a:gs>
          </a:gsLst>
          <a:lin ang="12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69" y="579120"/>
            <a:ext cx="11548261" cy="2733306"/>
          </a:xfrm>
        </p:spPr>
        <p:txBody>
          <a:bodyPr anchor="b">
            <a:noAutofit/>
          </a:bodyPr>
          <a:lstStyle>
            <a:lvl1pPr algn="ctr">
              <a:defRPr sz="3200" cap="all" spc="300" baseline="0"/>
            </a:lvl1pPr>
          </a:lstStyle>
          <a:p>
            <a:r>
              <a:rPr lang="en-US" dirty="0"/>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68" y="3484615"/>
            <a:ext cx="11562303" cy="2387865"/>
          </a:xfrm>
        </p:spPr>
        <p:txBody>
          <a:bodyPr>
            <a:noAutofit/>
          </a:bodyPr>
          <a:lstStyle>
            <a:lvl1pPr marL="0" indent="0" algn="ctr">
              <a:buNone/>
              <a:defRPr sz="60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518420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userDrawn="1"/>
        </p:nvGrpSpPr>
        <p:grpSpPr>
          <a:xfrm>
            <a:off x="3"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8" y="264160"/>
            <a:ext cx="6327105" cy="3373973"/>
          </a:xfrm>
        </p:spPr>
        <p:txBody>
          <a:bodyPr anchor="b"/>
          <a:lstStyle>
            <a:lvl1pPr algn="ctr">
              <a:defRPr sz="3200" cap="all" spc="600" baseline="0">
                <a:solidFill>
                  <a:schemeClr val="accent3">
                    <a:lumMod val="75000"/>
                  </a:schemeClr>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8" y="3962135"/>
            <a:ext cx="6327105" cy="2653771"/>
          </a:xfrm>
        </p:spPr>
        <p:txBody>
          <a:bodyPr>
            <a:noAutofit/>
          </a:bodyPr>
          <a:lstStyle>
            <a:lvl1pPr marL="0" indent="0" algn="ctr">
              <a:buNone/>
              <a:defRPr sz="1800" b="0" i="0" cap="all" spc="300" baseline="0">
                <a:solidFill>
                  <a:schemeClr val="bg1"/>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42180785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userDrawn="1"/>
        </p:nvGrpSpPr>
        <p:grpSpPr>
          <a:xfrm rot="10800000" flipH="1">
            <a:off x="10488530" y="4210019"/>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8" y="2465539"/>
            <a:ext cx="3774587" cy="3723753"/>
          </a:xfrm>
        </p:spPr>
        <p:txBody>
          <a:bodyPr/>
          <a:lstStyle>
            <a:lvl1pPr marL="342900" indent="-342900">
              <a:lnSpc>
                <a:spcPct val="120000"/>
              </a:lnSpc>
              <a:spcBef>
                <a:spcPts val="1000"/>
              </a:spcBef>
              <a:buClr>
                <a:schemeClr val="accent3">
                  <a:lumMod val="75000"/>
                </a:schemeClr>
              </a:buClr>
              <a:buFont typeface="+mj-lt"/>
              <a:buAutoNum type="arabicPeriod"/>
              <a:defRPr sz="1800" spc="0" baseline="0">
                <a:solidFill>
                  <a:schemeClr val="bg1"/>
                </a:solidFill>
                <a:latin typeface="+mn-lt"/>
              </a:defRPr>
            </a:lvl1pPr>
            <a:lvl2pPr marL="626364" indent="-342900">
              <a:lnSpc>
                <a:spcPct val="120000"/>
              </a:lnSpc>
              <a:spcBef>
                <a:spcPts val="1000"/>
              </a:spcBef>
              <a:buClr>
                <a:schemeClr val="accent3">
                  <a:lumMod val="75000"/>
                </a:schemeClr>
              </a:buClr>
              <a:buFont typeface="+mj-lt"/>
              <a:buAutoNum type="alphaLcPeriod"/>
              <a:defRPr sz="1800" spc="0">
                <a:solidFill>
                  <a:schemeClr val="bg1"/>
                </a:solidFill>
                <a:latin typeface="+mn-lt"/>
              </a:defRPr>
            </a:lvl2pPr>
            <a:lvl3pPr marL="918972" indent="-342900">
              <a:lnSpc>
                <a:spcPct val="120000"/>
              </a:lnSpc>
              <a:spcBef>
                <a:spcPts val="1000"/>
              </a:spcBef>
              <a:buClr>
                <a:schemeClr val="accent3">
                  <a:lumMod val="75000"/>
                </a:schemeClr>
              </a:buClr>
              <a:buFont typeface="+mj-lt"/>
              <a:buAutoNum type="arabicParenR"/>
              <a:defRPr sz="1800" spc="0">
                <a:solidFill>
                  <a:schemeClr val="bg1"/>
                </a:solidFill>
                <a:latin typeface="+mn-lt"/>
              </a:defRPr>
            </a:lvl3pPr>
            <a:lvl4pPr marL="1209294" indent="-342900">
              <a:lnSpc>
                <a:spcPct val="120000"/>
              </a:lnSpc>
              <a:spcBef>
                <a:spcPts val="1000"/>
              </a:spcBef>
              <a:buClr>
                <a:schemeClr val="accent3">
                  <a:lumMod val="75000"/>
                </a:schemeClr>
              </a:buClr>
              <a:buFont typeface="+mj-lt"/>
              <a:buAutoNum type="alphaLcParen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39"/>
            <a:ext cx="6315069" cy="3723753"/>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021335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2 column">
    <p:bg>
      <p:bgPr>
        <a:gradFill>
          <a:gsLst>
            <a:gs pos="100000">
              <a:schemeClr val="tx2"/>
            </a:gs>
            <a:gs pos="81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userDrawn="1"/>
        </p:nvSpPr>
        <p:spPr>
          <a:xfrm>
            <a:off x="6039728"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2" cy="220370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0" y="336550"/>
            <a:ext cx="5303640" cy="6184900"/>
          </a:xfrm>
        </p:spPr>
        <p:txBody>
          <a:bodyPr/>
          <a:lstStyle>
            <a:lvl1pPr algn="ctr">
              <a:defRPr sz="2000"/>
            </a:lvl1pPr>
          </a:lstStyle>
          <a:p>
            <a:r>
              <a:rPr lang="en-US" dirty="0"/>
              <a:t>Click icon to add picture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7"/>
            <a:ext cx="4371560" cy="3022201"/>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userDrawn="1"/>
        </p:nvCxnSpPr>
        <p:spPr>
          <a:xfrm>
            <a:off x="6889627" y="2679480"/>
            <a:ext cx="4352662"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92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Title and 2 column">
    <p:bg>
      <p:bgPr>
        <a:gradFill>
          <a:gsLst>
            <a:gs pos="100000">
              <a:schemeClr val="tx2"/>
            </a:gs>
            <a:gs pos="81000">
              <a:schemeClr val="accent6"/>
            </a:gs>
            <a:gs pos="55000">
              <a:srgbClr val="02090E"/>
            </a:gs>
            <a:gs pos="14000">
              <a:schemeClr val="accent4">
                <a:lumMod val="75000"/>
              </a:schemeClr>
            </a:gs>
            <a:gs pos="0">
              <a:schemeClr val="accent4"/>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FF0E2-6B47-67EB-D6AA-D972E7B7C367}"/>
              </a:ext>
              <a:ext uri="{C183D7F6-B498-43B3-948B-1728B52AA6E4}">
                <adec:decorative xmlns:adec="http://schemas.microsoft.com/office/drawing/2017/decorative" val="1"/>
              </a:ext>
            </a:extLst>
          </p:cNvPr>
          <p:cNvSpPr/>
          <p:nvPr userDrawn="1"/>
        </p:nvSpPr>
        <p:spPr>
          <a:xfrm>
            <a:off x="0" y="-6350"/>
            <a:ext cx="464695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94827F6F-999F-23E9-8C09-325D1A76B07A}"/>
              </a:ext>
              <a:ext uri="{C183D7F6-B498-43B3-948B-1728B52AA6E4}">
                <adec:decorative xmlns:adec="http://schemas.microsoft.com/office/drawing/2017/decorative" val="1"/>
              </a:ext>
            </a:extLst>
          </p:cNvPr>
          <p:cNvCxnSpPr>
            <a:cxnSpLocks/>
          </p:cNvCxnSpPr>
          <p:nvPr userDrawn="1"/>
        </p:nvCxnSpPr>
        <p:spPr>
          <a:xfrm>
            <a:off x="835831" y="2680134"/>
            <a:ext cx="3114078"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171396"/>
            <a:ext cx="3736630" cy="2202350"/>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41716" y="3078480"/>
            <a:ext cx="3108193" cy="3047997"/>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2" name="Table Placeholder 11">
            <a:extLst>
              <a:ext uri="{FF2B5EF4-FFF2-40B4-BE49-F238E27FC236}">
                <a16:creationId xmlns:a16="http://schemas.microsoft.com/office/drawing/2014/main" id="{D360C16C-E69B-FDEF-F033-CA9A2E238288}"/>
              </a:ext>
            </a:extLst>
          </p:cNvPr>
          <p:cNvSpPr>
            <a:spLocks noGrp="1"/>
          </p:cNvSpPr>
          <p:nvPr>
            <p:ph type="tbl" sz="quarter" idx="37"/>
          </p:nvPr>
        </p:nvSpPr>
        <p:spPr>
          <a:xfrm>
            <a:off x="5067300" y="404813"/>
            <a:ext cx="6705600" cy="6048375"/>
          </a:xfrm>
        </p:spPr>
        <p:txBody>
          <a:bodyPr/>
          <a:lstStyle>
            <a:lvl1pPr>
              <a:defRPr sz="2400">
                <a:latin typeface="+mn-lt"/>
              </a:defRPr>
            </a:lvl1pPr>
          </a:lstStyle>
          <a:p>
            <a:r>
              <a:rPr lang="en-US" dirty="0"/>
              <a:t>Click icon to add table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Tree>
    <p:extLst>
      <p:ext uri="{BB962C8B-B14F-4D97-AF65-F5344CB8AC3E}">
        <p14:creationId xmlns:p14="http://schemas.microsoft.com/office/powerpoint/2010/main" val="1789627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D51531-1219-2E4B-DCE7-C6FD9D809F0C}"/>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BEC02E56-87A4-158A-F0B0-DB8E9BE3AE5E}"/>
              </a:ext>
              <a:ext uri="{C183D7F6-B498-43B3-948B-1728B52AA6E4}">
                <adec:decorative xmlns:adec="http://schemas.microsoft.com/office/drawing/2017/decorative" val="1"/>
              </a:ext>
            </a:extLst>
          </p:cNvPr>
          <p:cNvCxnSpPr>
            <a:cxnSpLocks/>
          </p:cNvCxnSpPr>
          <p:nvPr userDrawn="1"/>
        </p:nvCxnSpPr>
        <p:spPr>
          <a:xfrm>
            <a:off x="807039" y="1991547"/>
            <a:ext cx="105467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643842"/>
            <a:ext cx="10515601" cy="1140849"/>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Table Placeholder 9">
            <a:extLst>
              <a:ext uri="{FF2B5EF4-FFF2-40B4-BE49-F238E27FC236}">
                <a16:creationId xmlns:a16="http://schemas.microsoft.com/office/drawing/2014/main" id="{471D7DE3-05F5-8052-02FA-6EF9717E15BE}"/>
              </a:ext>
            </a:extLst>
          </p:cNvPr>
          <p:cNvSpPr>
            <a:spLocks noGrp="1"/>
          </p:cNvSpPr>
          <p:nvPr>
            <p:ph type="tbl" sz="quarter" idx="13"/>
          </p:nvPr>
        </p:nvSpPr>
        <p:spPr>
          <a:xfrm>
            <a:off x="835025" y="2560638"/>
            <a:ext cx="10515600" cy="3478212"/>
          </a:xfrm>
        </p:spPr>
        <p:txBody>
          <a:bodyPr/>
          <a:lstStyle>
            <a:lvl1pPr>
              <a:defRPr sz="2400">
                <a:latin typeface="+mn-lt"/>
              </a:defRPr>
            </a:lvl1pPr>
          </a:lstStyle>
          <a:p>
            <a:r>
              <a:rPr lang="en-US" dirty="0"/>
              <a:t>Click icon to add table</a:t>
            </a:r>
          </a:p>
        </p:txBody>
      </p:sp>
      <p:cxnSp>
        <p:nvCxnSpPr>
          <p:cNvPr id="8" name="Straight Connector 7">
            <a:extLst>
              <a:ext uri="{FF2B5EF4-FFF2-40B4-BE49-F238E27FC236}">
                <a16:creationId xmlns:a16="http://schemas.microsoft.com/office/drawing/2014/main" id="{6468DE94-FC46-A848-7949-ABFEADADEA16}"/>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017770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0965413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D6719E9B-A5F3-7749-68AF-90755BFC56F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Tree>
    <p:extLst>
      <p:ext uri="{BB962C8B-B14F-4D97-AF65-F5344CB8AC3E}">
        <p14:creationId xmlns:p14="http://schemas.microsoft.com/office/powerpoint/2010/main" val="13885973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26173717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7434248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endParaRPr lang="en-US" dirty="0"/>
          </a:p>
        </p:txBody>
      </p:sp>
      <p:sp>
        <p:nvSpPr>
          <p:cNvPr id="6" name="Footer Placeholder 5"/>
          <p:cNvSpPr>
            <a:spLocks noGrp="1"/>
          </p:cNvSpPr>
          <p:nvPr>
            <p:ph type="ftr" sz="quarter" idx="11"/>
          </p:nvPr>
        </p:nvSpPr>
        <p:spPr>
          <a:xfrm>
            <a:off x="1447382" y="318640"/>
            <a:ext cx="5541004" cy="320931"/>
          </a:xfrm>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E024F78-56A6-7740-B68D-8D4D026EDF3F}"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683280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2.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FE024F78-56A6-7740-B68D-8D4D026EDF3F}"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819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2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FE024F78-56A6-7740-B68D-8D4D026EDF3F}"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6151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97874EA-2F67-60CD-631F-5A787057F8CE}"/>
              </a:ext>
            </a:extLst>
          </p:cNvPr>
          <p:cNvSpPr>
            <a:spLocks noGrp="1"/>
          </p:cNvSpPr>
          <p:nvPr>
            <p:ph type="title"/>
          </p:nvPr>
        </p:nvSpPr>
        <p:spPr>
          <a:xfrm>
            <a:off x="1451579" y="804519"/>
            <a:ext cx="9603275" cy="1049235"/>
          </a:xfrm>
        </p:spPr>
        <p:txBody>
          <a:bodyPr vert="horz" lIns="91440" tIns="45720" rIns="91440" bIns="45720" rtlCol="0" anchor="t">
            <a:normAutofit fontScale="90000"/>
          </a:bodyPr>
          <a:lstStyle/>
          <a:p>
            <a:pPr algn="l"/>
            <a:r>
              <a:rPr lang="en-US" sz="4400" b="0" i="0" kern="1200" cap="all">
                <a:solidFill>
                  <a:schemeClr val="tx1"/>
                </a:solidFill>
                <a:effectLst/>
                <a:latin typeface="+mj-lt"/>
                <a:ea typeface="+mj-ea"/>
                <a:cs typeface="+mj-cs"/>
              </a:rPr>
              <a:t>Evaluating the new business venture for: </a:t>
            </a:r>
            <a:br>
              <a:rPr lang="en-US" sz="4400" b="0" i="0" kern="1200" cap="all">
                <a:solidFill>
                  <a:schemeClr val="tx1"/>
                </a:solidFill>
                <a:effectLst/>
                <a:latin typeface="+mj-lt"/>
                <a:ea typeface="+mj-ea"/>
                <a:cs typeface="+mj-cs"/>
              </a:rPr>
            </a:br>
            <a:r>
              <a:rPr lang="en-US" sz="4400" b="0" i="0" kern="1200" cap="all">
                <a:solidFill>
                  <a:schemeClr val="tx1"/>
                </a:solidFill>
                <a:effectLst/>
                <a:latin typeface="+mj-lt"/>
                <a:ea typeface="+mj-ea"/>
                <a:cs typeface="+mj-cs"/>
              </a:rPr>
              <a:t>premier outdoor living</a:t>
            </a:r>
            <a:endParaRPr lang="en-US" sz="4400" b="0" i="0" kern="1200" cap="all" dirty="0">
              <a:solidFill>
                <a:schemeClr val="tx1"/>
              </a:solidFill>
              <a:effectLst/>
              <a:latin typeface="+mj-lt"/>
              <a:ea typeface="+mj-ea"/>
              <a:cs typeface="+mj-cs"/>
            </a:endParaRPr>
          </a:p>
        </p:txBody>
      </p:sp>
      <p:sp>
        <p:nvSpPr>
          <p:cNvPr id="9" name="Subtitle 3">
            <a:extLst>
              <a:ext uri="{FF2B5EF4-FFF2-40B4-BE49-F238E27FC236}">
                <a16:creationId xmlns:a16="http://schemas.microsoft.com/office/drawing/2014/main" id="{2981AB9E-AF0F-CAD0-2DD2-D640FB871E66}"/>
              </a:ext>
            </a:extLst>
          </p:cNvPr>
          <p:cNvSpPr>
            <a:spLocks noGrp="1"/>
          </p:cNvSpPr>
          <p:nvPr>
            <p:ph type="subTitle" idx="1"/>
          </p:nvPr>
        </p:nvSpPr>
        <p:spPr>
          <a:xfrm>
            <a:off x="7066016" y="3100034"/>
            <a:ext cx="9603275" cy="3450613"/>
          </a:xfrm>
        </p:spPr>
        <p:txBody>
          <a:bodyPr vert="horz" lIns="91440" tIns="45720" rIns="91440" bIns="45720" rtlCol="0" anchor="b">
            <a:normAutofit/>
          </a:bodyPr>
          <a:lstStyle/>
          <a:p>
            <a:pPr marR="0" algn="l">
              <a:lnSpc>
                <a:spcPct val="110000"/>
              </a:lnSpc>
              <a:spcBef>
                <a:spcPts val="0"/>
              </a:spcBef>
              <a:spcAft>
                <a:spcPts val="0"/>
              </a:spcAft>
            </a:pPr>
            <a:r>
              <a:rPr lang="en-US" sz="1200" dirty="0">
                <a:solidFill>
                  <a:schemeClr val="tx1"/>
                </a:solidFill>
                <a:latin typeface="+mn-lt"/>
                <a:cs typeface="+mn-cs"/>
              </a:rPr>
              <a:t>Shane Keilholtz</a:t>
            </a:r>
          </a:p>
          <a:p>
            <a:pPr marR="0" algn="l">
              <a:lnSpc>
                <a:spcPct val="110000"/>
              </a:lnSpc>
              <a:spcBef>
                <a:spcPts val="0"/>
              </a:spcBef>
              <a:spcAft>
                <a:spcPts val="0"/>
              </a:spcAft>
            </a:pPr>
            <a:r>
              <a:rPr lang="en-US" sz="1200" dirty="0">
                <a:solidFill>
                  <a:schemeClr val="tx1"/>
                </a:solidFill>
                <a:latin typeface="+mn-lt"/>
                <a:cs typeface="+mn-cs"/>
              </a:rPr>
              <a:t>American Public University </a:t>
            </a:r>
          </a:p>
          <a:p>
            <a:pPr marR="0" algn="l">
              <a:lnSpc>
                <a:spcPct val="110000"/>
              </a:lnSpc>
              <a:spcBef>
                <a:spcPts val="0"/>
              </a:spcBef>
              <a:spcAft>
                <a:spcPts val="0"/>
              </a:spcAft>
            </a:pPr>
            <a:r>
              <a:rPr lang="en-US" sz="1200" dirty="0">
                <a:solidFill>
                  <a:schemeClr val="tx1"/>
                </a:solidFill>
                <a:latin typeface="+mn-lt"/>
                <a:cs typeface="+mn-cs"/>
              </a:rPr>
              <a:t>MGMT410: Strategic management</a:t>
            </a:r>
          </a:p>
          <a:p>
            <a:pPr marR="0" algn="l">
              <a:lnSpc>
                <a:spcPct val="110000"/>
              </a:lnSpc>
              <a:spcBef>
                <a:spcPts val="0"/>
              </a:spcBef>
              <a:spcAft>
                <a:spcPts val="0"/>
              </a:spcAft>
            </a:pPr>
            <a:r>
              <a:rPr lang="en-US" sz="1200" dirty="0">
                <a:solidFill>
                  <a:schemeClr val="tx1"/>
                </a:solidFill>
                <a:latin typeface="+mn-lt"/>
                <a:cs typeface="+mn-cs"/>
              </a:rPr>
              <a:t>Prof. Tom </a:t>
            </a:r>
            <a:r>
              <a:rPr lang="en-US" sz="1200" dirty="0" err="1">
                <a:solidFill>
                  <a:schemeClr val="tx1"/>
                </a:solidFill>
                <a:latin typeface="+mn-lt"/>
                <a:cs typeface="+mn-cs"/>
              </a:rPr>
              <a:t>Javarinis</a:t>
            </a:r>
            <a:endParaRPr lang="en-US" sz="1200" dirty="0">
              <a:solidFill>
                <a:schemeClr val="tx1"/>
              </a:solidFill>
              <a:latin typeface="+mn-lt"/>
              <a:cs typeface="+mn-cs"/>
            </a:endParaRPr>
          </a:p>
          <a:p>
            <a:pPr marR="0" algn="l">
              <a:lnSpc>
                <a:spcPct val="110000"/>
              </a:lnSpc>
              <a:spcBef>
                <a:spcPts val="0"/>
              </a:spcBef>
              <a:spcAft>
                <a:spcPts val="0"/>
              </a:spcAft>
            </a:pPr>
            <a:r>
              <a:rPr lang="en-US" sz="1200" dirty="0">
                <a:solidFill>
                  <a:schemeClr val="tx1"/>
                </a:solidFill>
                <a:latin typeface="+mn-lt"/>
                <a:cs typeface="+mn-cs"/>
              </a:rPr>
              <a:t>11 May 2025</a:t>
            </a:r>
          </a:p>
          <a:p>
            <a:pPr indent="-228600" algn="l">
              <a:lnSpc>
                <a:spcPct val="110000"/>
              </a:lnSpc>
              <a:buFont typeface="Arial" panose="020B0604020202020204" pitchFamily="34" charset="0"/>
              <a:buChar char="•"/>
            </a:pPr>
            <a:endParaRPr lang="en-US" dirty="0">
              <a:solidFill>
                <a:schemeClr val="tx1"/>
              </a:solidFill>
              <a:latin typeface="+mn-lt"/>
              <a:cs typeface="+mn-cs"/>
            </a:endParaRPr>
          </a:p>
        </p:txBody>
      </p:sp>
    </p:spTree>
    <p:extLst>
      <p:ext uri="{BB962C8B-B14F-4D97-AF65-F5344CB8AC3E}">
        <p14:creationId xmlns:p14="http://schemas.microsoft.com/office/powerpoint/2010/main" val="24980314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D5832-A0A1-3714-79A0-CD50DA812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B00401-4594-6849-F701-19F55B8EC742}"/>
              </a:ext>
            </a:extLst>
          </p:cNvPr>
          <p:cNvSpPr>
            <a:spLocks noGrp="1"/>
          </p:cNvSpPr>
          <p:nvPr>
            <p:ph type="subTitle" idx="1"/>
          </p:nvPr>
        </p:nvSpPr>
        <p:spPr>
          <a:xfrm>
            <a:off x="262760" y="142325"/>
            <a:ext cx="5833240" cy="1118916"/>
          </a:xfrm>
        </p:spPr>
        <p:txBody>
          <a:bodyPr>
            <a:normAutofit fontScale="62500" lnSpcReduction="20000"/>
          </a:bodyPr>
          <a:lstStyle/>
          <a:p>
            <a:r>
              <a:rPr lang="en-US" sz="4400" dirty="0">
                <a:solidFill>
                  <a:schemeClr val="bg1"/>
                </a:solidFill>
              </a:rPr>
              <a:t>To get Started:</a:t>
            </a:r>
          </a:p>
          <a:p>
            <a:pPr algn="ctr"/>
            <a:r>
              <a:rPr lang="en-US" sz="4400" b="1" dirty="0">
                <a:solidFill>
                  <a:schemeClr val="bg1"/>
                </a:solidFill>
              </a:rPr>
              <a:t>Supplies</a:t>
            </a:r>
          </a:p>
        </p:txBody>
      </p:sp>
      <p:sp>
        <p:nvSpPr>
          <p:cNvPr id="3" name="Slide Number Placeholder 2">
            <a:extLst>
              <a:ext uri="{FF2B5EF4-FFF2-40B4-BE49-F238E27FC236}">
                <a16:creationId xmlns:a16="http://schemas.microsoft.com/office/drawing/2014/main" id="{00120FE5-C9B9-259F-D20B-76ECD680844B}"/>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Content Placeholder 3">
            <a:extLst>
              <a:ext uri="{FF2B5EF4-FFF2-40B4-BE49-F238E27FC236}">
                <a16:creationId xmlns:a16="http://schemas.microsoft.com/office/drawing/2014/main" id="{9D1D2043-CC55-3EFD-E0DC-93AA177D3644}"/>
              </a:ext>
            </a:extLst>
          </p:cNvPr>
          <p:cNvSpPr txBox="1">
            <a:spLocks/>
          </p:cNvSpPr>
          <p:nvPr/>
        </p:nvSpPr>
        <p:spPr>
          <a:xfrm>
            <a:off x="0" y="1261241"/>
            <a:ext cx="7420819" cy="36766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Seed</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Shovels</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Rakes</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Bags</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PPE</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Fuel</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Estimate disposables Budget- $2500</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Storage Facility $500-$1000 per month</a:t>
            </a:r>
          </a:p>
        </p:txBody>
      </p:sp>
      <p:sp>
        <p:nvSpPr>
          <p:cNvPr id="7" name="TextBox 6">
            <a:extLst>
              <a:ext uri="{FF2B5EF4-FFF2-40B4-BE49-F238E27FC236}">
                <a16:creationId xmlns:a16="http://schemas.microsoft.com/office/drawing/2014/main" id="{95C584CB-1B30-0AFB-89B3-520CD8A2C00E}"/>
              </a:ext>
            </a:extLst>
          </p:cNvPr>
          <p:cNvSpPr txBox="1"/>
          <p:nvPr/>
        </p:nvSpPr>
        <p:spPr>
          <a:xfrm>
            <a:off x="9843979" y="6226198"/>
            <a:ext cx="27432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Photo by Santje09</a:t>
            </a:r>
          </a:p>
        </p:txBody>
      </p:sp>
      <p:pic>
        <p:nvPicPr>
          <p:cNvPr id="4" name="Picture 3">
            <a:extLst>
              <a:ext uri="{FF2B5EF4-FFF2-40B4-BE49-F238E27FC236}">
                <a16:creationId xmlns:a16="http://schemas.microsoft.com/office/drawing/2014/main" id="{28CC380A-CD0C-5EEF-28AC-CE1F531695A1}"/>
              </a:ext>
            </a:extLst>
          </p:cNvPr>
          <p:cNvPicPr>
            <a:picLocks noChangeAspect="1"/>
          </p:cNvPicPr>
          <p:nvPr/>
        </p:nvPicPr>
        <p:blipFill>
          <a:blip r:embed="rId3"/>
          <a:stretch>
            <a:fillRect/>
          </a:stretch>
        </p:blipFill>
        <p:spPr>
          <a:xfrm>
            <a:off x="5746264" y="1774499"/>
            <a:ext cx="6300955" cy="4202688"/>
          </a:xfrm>
          <a:prstGeom prst="rect">
            <a:avLst/>
          </a:prstGeom>
        </p:spPr>
      </p:pic>
    </p:spTree>
    <p:extLst>
      <p:ext uri="{BB962C8B-B14F-4D97-AF65-F5344CB8AC3E}">
        <p14:creationId xmlns:p14="http://schemas.microsoft.com/office/powerpoint/2010/main" val="4039058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4A885D28-4CF4-7D61-B96C-2EBA3A3A581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1" name="Picture 10">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510AC5EF-8AA0-A78E-3ACC-A7AE9B84E168}"/>
              </a:ext>
            </a:extLst>
          </p:cNvPr>
          <p:cNvSpPr>
            <a:spLocks noGrp="1"/>
          </p:cNvSpPr>
          <p:nvPr>
            <p:ph type="title"/>
          </p:nvPr>
        </p:nvSpPr>
        <p:spPr>
          <a:xfrm>
            <a:off x="782340" y="310809"/>
            <a:ext cx="3241820" cy="4431360"/>
          </a:xfrm>
        </p:spPr>
        <p:txBody>
          <a:bodyPr vert="horz" lIns="91440" tIns="45720" rIns="91440" bIns="45720" rtlCol="0" anchor="ctr">
            <a:normAutofit/>
          </a:bodyPr>
          <a:lstStyle/>
          <a:p>
            <a:pPr lvl="0" algn="ctr"/>
            <a:r>
              <a:rPr lang="en-US" dirty="0">
                <a:solidFill>
                  <a:schemeClr val="tx1"/>
                </a:solidFill>
              </a:rPr>
              <a:t>Why choose premier</a:t>
            </a:r>
            <a:endParaRPr lang="en-US" b="0" i="0" kern="1200" cap="all" noProof="0" dirty="0">
              <a:solidFill>
                <a:schemeClr val="tx1"/>
              </a:solidFill>
              <a:effectLst/>
              <a:latin typeface="+mj-lt"/>
              <a:ea typeface="+mj-ea"/>
              <a:cs typeface="+mj-cs"/>
            </a:endParaRPr>
          </a:p>
        </p:txBody>
      </p:sp>
      <p:cxnSp>
        <p:nvCxnSpPr>
          <p:cNvPr id="21" name="Straight Connector 20">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CA5FE25F-6C69-BAD6-8916-DFC8029D6581}"/>
              </a:ext>
            </a:extLst>
          </p:cNvPr>
          <p:cNvSpPr>
            <a:spLocks noGrp="1"/>
          </p:cNvSpPr>
          <p:nvPr>
            <p:ph sz="quarter" idx="35"/>
          </p:nvPr>
        </p:nvSpPr>
        <p:spPr>
          <a:xfrm>
            <a:off x="4637863" y="804520"/>
            <a:ext cx="6102559" cy="4431359"/>
          </a:xfrm>
        </p:spPr>
        <p:txBody>
          <a:bodyPr vert="horz" lIns="91440" tIns="45720" rIns="91440" bIns="45720" rtlCol="0" anchor="ctr">
            <a:normAutofit/>
          </a:bodyPr>
          <a:lstStyle/>
          <a:p>
            <a:pPr marL="285750" indent="-228600">
              <a:buClr>
                <a:schemeClr val="accent1"/>
              </a:buClr>
              <a:buFont typeface="Arial" panose="020B0604020202020204" pitchFamily="34" charset="0"/>
              <a:buChar char="•"/>
            </a:pPr>
            <a:r>
              <a:rPr lang="en-US" dirty="0">
                <a:solidFill>
                  <a:schemeClr val="tx1"/>
                </a:solidFill>
              </a:rPr>
              <a:t>All in One Stop for all Outdoor Needs</a:t>
            </a:r>
          </a:p>
          <a:p>
            <a:pPr marL="285750" indent="-228600">
              <a:buClr>
                <a:schemeClr val="accent1"/>
              </a:buClr>
              <a:buFont typeface="Arial" panose="020B0604020202020204" pitchFamily="34" charset="0"/>
              <a:buChar char="•"/>
            </a:pPr>
            <a:r>
              <a:rPr lang="en-US" dirty="0">
                <a:solidFill>
                  <a:schemeClr val="tx1"/>
                </a:solidFill>
              </a:rPr>
              <a:t>Professional and Courteous Staff at all times</a:t>
            </a:r>
          </a:p>
          <a:p>
            <a:pPr marL="285750" indent="-228600">
              <a:buClr>
                <a:schemeClr val="accent1"/>
              </a:buClr>
              <a:buFont typeface="Arial" panose="020B0604020202020204" pitchFamily="34" charset="0"/>
              <a:buChar char="•"/>
            </a:pPr>
            <a:r>
              <a:rPr lang="en-US" dirty="0">
                <a:solidFill>
                  <a:schemeClr val="tx1"/>
                </a:solidFill>
              </a:rPr>
              <a:t>Membership Programs</a:t>
            </a:r>
          </a:p>
          <a:p>
            <a:pPr marL="285750" indent="-228600">
              <a:buClr>
                <a:schemeClr val="accent1"/>
              </a:buClr>
              <a:buFont typeface="Arial" panose="020B0604020202020204" pitchFamily="34" charset="0"/>
              <a:buChar char="•"/>
            </a:pPr>
            <a:r>
              <a:rPr lang="en-US" dirty="0">
                <a:solidFill>
                  <a:schemeClr val="tx1"/>
                </a:solidFill>
              </a:rPr>
              <a:t>Warranty</a:t>
            </a:r>
          </a:p>
        </p:txBody>
      </p:sp>
      <p:pic>
        <p:nvPicPr>
          <p:cNvPr id="23" name="Picture 22">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4" name="Slide Number Placeholder 3">
            <a:extLst>
              <a:ext uri="{FF2B5EF4-FFF2-40B4-BE49-F238E27FC236}">
                <a16:creationId xmlns:a16="http://schemas.microsoft.com/office/drawing/2014/main" id="{8788B810-3C27-D06A-CB6E-D741102C80C8}"/>
              </a:ext>
            </a:extLst>
          </p:cNvPr>
          <p:cNvSpPr>
            <a:spLocks noGrp="1"/>
          </p:cNvSpPr>
          <p:nvPr>
            <p:ph type="sldNum" sz="quarter" idx="12"/>
          </p:nvPr>
        </p:nvSpPr>
        <p:spPr>
          <a:xfrm>
            <a:off x="11061418" y="6328112"/>
            <a:ext cx="811019" cy="503578"/>
          </a:xfrm>
        </p:spPr>
        <p:txBody>
          <a:bodyPr vert="horz" lIns="91440" tIns="45720" rIns="91440" bIns="45720" rtlCol="0" anchor="t">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dirty="0">
                <a:ln>
                  <a:noFill/>
                </a:ln>
                <a:solidFill>
                  <a:srgbClr val="FFFFFF"/>
                </a:solidFill>
                <a:effectLst/>
                <a:uLnTx/>
                <a:uFillTx/>
                <a:latin typeface="Gill Sans MT" panose="020B0502020104020203"/>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11</a:t>
            </a:fld>
            <a:endParaRPr kumimoji="0" lang="en-US" sz="12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854467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2C550CEB-D3D5-835A-AF55-DF8F8A8A619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9F84F79-16B6-F4B0-489A-08AA4B5AF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1" name="Picture 10">
            <a:extLst>
              <a:ext uri="{FF2B5EF4-FFF2-40B4-BE49-F238E27FC236}">
                <a16:creationId xmlns:a16="http://schemas.microsoft.com/office/drawing/2014/main" id="{A2B7AFFD-FCAF-3037-7D64-6B4332BF4D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EA33DE3B-9EF1-9F96-5EE5-C6F142D670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5B0D3-167F-4C86-0B5B-340416D71C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1102E9E3-197D-F5C7-0BE4-140EE0A9C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24749F87-B686-DC0B-2068-215417B19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F4769684-927C-545D-9489-C4BCDE966B90}"/>
              </a:ext>
            </a:extLst>
          </p:cNvPr>
          <p:cNvSpPr>
            <a:spLocks noGrp="1"/>
          </p:cNvSpPr>
          <p:nvPr>
            <p:ph type="title"/>
          </p:nvPr>
        </p:nvSpPr>
        <p:spPr>
          <a:xfrm>
            <a:off x="551820" y="328472"/>
            <a:ext cx="3241820" cy="4431360"/>
          </a:xfrm>
        </p:spPr>
        <p:txBody>
          <a:bodyPr vert="horz" lIns="91440" tIns="45720" rIns="91440" bIns="45720" rtlCol="0" anchor="ctr">
            <a:normAutofit/>
          </a:bodyPr>
          <a:lstStyle/>
          <a:p>
            <a:pPr lvl="0" algn="ctr"/>
            <a:r>
              <a:rPr lang="en-US" noProof="0" dirty="0">
                <a:solidFill>
                  <a:schemeClr val="tx1"/>
                </a:solidFill>
              </a:rPr>
              <a:t>Things to consider</a:t>
            </a:r>
            <a:endParaRPr lang="en-US" b="0" i="0" kern="1200" cap="all" noProof="0" dirty="0">
              <a:solidFill>
                <a:schemeClr val="tx1"/>
              </a:solidFill>
              <a:effectLst/>
              <a:latin typeface="+mj-lt"/>
              <a:ea typeface="+mj-ea"/>
              <a:cs typeface="+mj-cs"/>
            </a:endParaRPr>
          </a:p>
        </p:txBody>
      </p:sp>
      <p:cxnSp>
        <p:nvCxnSpPr>
          <p:cNvPr id="21" name="Straight Connector 20">
            <a:extLst>
              <a:ext uri="{FF2B5EF4-FFF2-40B4-BE49-F238E27FC236}">
                <a16:creationId xmlns:a16="http://schemas.microsoft.com/office/drawing/2014/main" id="{4EA9B864-0167-9942-9557-49EF8E858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5156"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3517A324-4BC5-FF42-36D6-B3BEB9C4C6D7}"/>
              </a:ext>
            </a:extLst>
          </p:cNvPr>
          <p:cNvSpPr>
            <a:spLocks noGrp="1"/>
          </p:cNvSpPr>
          <p:nvPr>
            <p:ph sz="quarter" idx="35"/>
          </p:nvPr>
        </p:nvSpPr>
        <p:spPr>
          <a:xfrm>
            <a:off x="4637863" y="804520"/>
            <a:ext cx="6102559" cy="4431359"/>
          </a:xfrm>
        </p:spPr>
        <p:txBody>
          <a:bodyPr vert="horz" lIns="91440" tIns="45720" rIns="91440" bIns="45720" rtlCol="0" anchor="ctr">
            <a:normAutofit/>
          </a:bodyPr>
          <a:lstStyle/>
          <a:p>
            <a:pPr marL="285750" indent="-228600">
              <a:buClr>
                <a:schemeClr val="accent1"/>
              </a:buClr>
              <a:buFont typeface="Arial" panose="020B0604020202020204" pitchFamily="34" charset="0"/>
              <a:buChar char="•"/>
            </a:pPr>
            <a:r>
              <a:rPr lang="en-US" dirty="0">
                <a:solidFill>
                  <a:schemeClr val="tx1"/>
                </a:solidFill>
              </a:rPr>
              <a:t>Workforce Compiled</a:t>
            </a:r>
          </a:p>
          <a:p>
            <a:pPr marL="285750" indent="-228600">
              <a:buClr>
                <a:schemeClr val="accent1"/>
              </a:buClr>
              <a:buFont typeface="Arial" panose="020B0604020202020204" pitchFamily="34" charset="0"/>
              <a:buChar char="•"/>
            </a:pPr>
            <a:r>
              <a:rPr lang="en-US" dirty="0">
                <a:solidFill>
                  <a:schemeClr val="tx1"/>
                </a:solidFill>
              </a:rPr>
              <a:t>Start-up Cost</a:t>
            </a:r>
          </a:p>
          <a:p>
            <a:pPr marL="569214" lvl="1" indent="-228600">
              <a:buClr>
                <a:schemeClr val="accent1"/>
              </a:buClr>
            </a:pPr>
            <a:r>
              <a:rPr lang="en-US" dirty="0">
                <a:solidFill>
                  <a:schemeClr val="tx1"/>
                </a:solidFill>
              </a:rPr>
              <a:t>Website</a:t>
            </a:r>
          </a:p>
          <a:p>
            <a:pPr marL="569214" lvl="1" indent="-228600">
              <a:buClr>
                <a:schemeClr val="accent1"/>
              </a:buClr>
            </a:pPr>
            <a:r>
              <a:rPr lang="en-US" dirty="0">
                <a:solidFill>
                  <a:schemeClr val="tx1"/>
                </a:solidFill>
              </a:rPr>
              <a:t>Equipment</a:t>
            </a:r>
          </a:p>
          <a:p>
            <a:pPr marL="569214" lvl="1" indent="-228600">
              <a:buClr>
                <a:schemeClr val="accent1"/>
              </a:buClr>
            </a:pPr>
            <a:r>
              <a:rPr lang="en-US" dirty="0">
                <a:solidFill>
                  <a:schemeClr val="tx1"/>
                </a:solidFill>
              </a:rPr>
              <a:t>Marketing</a:t>
            </a:r>
          </a:p>
          <a:p>
            <a:pPr marL="342900" indent="-285750">
              <a:buClr>
                <a:schemeClr val="accent1"/>
              </a:buClr>
              <a:buFont typeface="Arial" panose="020B0604020202020204" pitchFamily="34" charset="0"/>
              <a:buChar char="•"/>
            </a:pPr>
            <a:r>
              <a:rPr lang="en-US" dirty="0">
                <a:solidFill>
                  <a:schemeClr val="tx1"/>
                </a:solidFill>
              </a:rPr>
              <a:t>Seasonal Changes</a:t>
            </a:r>
          </a:p>
        </p:txBody>
      </p:sp>
      <p:pic>
        <p:nvPicPr>
          <p:cNvPr id="23" name="Picture 22">
            <a:extLst>
              <a:ext uri="{FF2B5EF4-FFF2-40B4-BE49-F238E27FC236}">
                <a16:creationId xmlns:a16="http://schemas.microsoft.com/office/drawing/2014/main" id="{F51BF293-3355-D9CC-ED39-F7A0C11DEF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4" name="Slide Number Placeholder 3">
            <a:extLst>
              <a:ext uri="{FF2B5EF4-FFF2-40B4-BE49-F238E27FC236}">
                <a16:creationId xmlns:a16="http://schemas.microsoft.com/office/drawing/2014/main" id="{6D484994-D0AD-63D2-8937-524920C094F4}"/>
              </a:ext>
            </a:extLst>
          </p:cNvPr>
          <p:cNvSpPr>
            <a:spLocks noGrp="1"/>
          </p:cNvSpPr>
          <p:nvPr>
            <p:ph type="sldNum" sz="quarter" idx="12"/>
          </p:nvPr>
        </p:nvSpPr>
        <p:spPr>
          <a:xfrm>
            <a:off x="11061418" y="6328112"/>
            <a:ext cx="811019" cy="503578"/>
          </a:xfrm>
        </p:spPr>
        <p:txBody>
          <a:bodyPr vert="horz" lIns="91440" tIns="45720" rIns="91440" bIns="45720" rtlCol="0" anchor="t">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dirty="0">
                <a:ln>
                  <a:noFill/>
                </a:ln>
                <a:solidFill>
                  <a:srgbClr val="FFFFFF"/>
                </a:solidFill>
                <a:effectLst/>
                <a:uLnTx/>
                <a:uFillTx/>
                <a:latin typeface="Gill Sans MT" panose="020B0502020104020203"/>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12</a:t>
            </a:fld>
            <a:endParaRPr kumimoji="0" lang="en-US" sz="12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3172821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D8A05-1167-33A7-5D76-965CE8F5A5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D9CA88-71F8-3BE8-3CDE-A7566530F466}"/>
              </a:ext>
            </a:extLst>
          </p:cNvPr>
          <p:cNvSpPr>
            <a:spLocks noGrp="1"/>
          </p:cNvSpPr>
          <p:nvPr>
            <p:ph type="subTitle" idx="1"/>
          </p:nvPr>
        </p:nvSpPr>
        <p:spPr>
          <a:xfrm>
            <a:off x="371475" y="205388"/>
            <a:ext cx="5322887" cy="677482"/>
          </a:xfrm>
        </p:spPr>
        <p:txBody>
          <a:bodyPr>
            <a:normAutofit/>
          </a:bodyPr>
          <a:lstStyle/>
          <a:p>
            <a:pPr lvl="0"/>
            <a:r>
              <a:rPr lang="en-US" noProof="0" dirty="0">
                <a:solidFill>
                  <a:schemeClr val="bg1"/>
                </a:solidFill>
              </a:rPr>
              <a:t>What’s to Gain?</a:t>
            </a:r>
          </a:p>
        </p:txBody>
      </p:sp>
      <p:sp>
        <p:nvSpPr>
          <p:cNvPr id="10" name="Slide Number Placeholder 4">
            <a:extLst>
              <a:ext uri="{FF2B5EF4-FFF2-40B4-BE49-F238E27FC236}">
                <a16:creationId xmlns:a16="http://schemas.microsoft.com/office/drawing/2014/main" id="{404D6247-910C-3DBA-AF31-E1AD6ADB47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 name="Slide Number Placeholder 3" hidden="1">
            <a:extLst>
              <a:ext uri="{FF2B5EF4-FFF2-40B4-BE49-F238E27FC236}">
                <a16:creationId xmlns:a16="http://schemas.microsoft.com/office/drawing/2014/main" id="{F57AEFEF-E116-70CE-F3C4-EED571DA064A}"/>
              </a:ext>
            </a:extLst>
          </p:cNvPr>
          <p:cNvSpPr>
            <a:spLocks noGrp="1"/>
          </p:cNvSpPr>
          <p:nvPr>
            <p:ph type="sldNum" sz="quarter" idx="4294967295"/>
          </p:nvPr>
        </p:nvSpPr>
        <p:spPr>
          <a:xfrm>
            <a:off x="9448800" y="6226175"/>
            <a:ext cx="2743200" cy="365125"/>
          </a:xfrm>
        </p:spPr>
        <p:txBody>
          <a:bodyPr anchor="ctr">
            <a:normAutofit fontScale="77500" lnSpcReduction="2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sp>
        <p:nvSpPr>
          <p:cNvPr id="8" name="Content Placeholder 2">
            <a:extLst>
              <a:ext uri="{FF2B5EF4-FFF2-40B4-BE49-F238E27FC236}">
                <a16:creationId xmlns:a16="http://schemas.microsoft.com/office/drawing/2014/main" id="{82998B12-9202-35E1-241F-8D80F7707ECF}"/>
              </a:ext>
            </a:extLst>
          </p:cNvPr>
          <p:cNvSpPr txBox="1">
            <a:spLocks/>
          </p:cNvSpPr>
          <p:nvPr/>
        </p:nvSpPr>
        <p:spPr>
          <a:xfrm>
            <a:off x="371474" y="1087446"/>
            <a:ext cx="5322887" cy="513875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Providing commercial services for businesses- Contracts and Constant Work</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Residential Customers, quick and easy Projects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Growth and Expansion</a:t>
            </a:r>
          </a:p>
        </p:txBody>
      </p:sp>
      <p:pic>
        <p:nvPicPr>
          <p:cNvPr id="5" name="Picture 4" descr="A person drawing a blueprint&#10;&#10;Description automatically generated">
            <a:extLst>
              <a:ext uri="{FF2B5EF4-FFF2-40B4-BE49-F238E27FC236}">
                <a16:creationId xmlns:a16="http://schemas.microsoft.com/office/drawing/2014/main" id="{6D540E97-AD2F-C033-E821-DF574247E12D}"/>
              </a:ext>
            </a:extLst>
          </p:cNvPr>
          <p:cNvPicPr>
            <a:picLocks noChangeAspect="1"/>
          </p:cNvPicPr>
          <p:nvPr/>
        </p:nvPicPr>
        <p:blipFill>
          <a:blip r:embed="rId3"/>
          <a:stretch>
            <a:fillRect/>
          </a:stretch>
        </p:blipFill>
        <p:spPr>
          <a:xfrm>
            <a:off x="6188877" y="1087446"/>
            <a:ext cx="5904188" cy="3936442"/>
          </a:xfrm>
          <a:prstGeom prst="rect">
            <a:avLst/>
          </a:prstGeom>
        </p:spPr>
      </p:pic>
      <p:sp>
        <p:nvSpPr>
          <p:cNvPr id="7" name="TextBox 6">
            <a:extLst>
              <a:ext uri="{FF2B5EF4-FFF2-40B4-BE49-F238E27FC236}">
                <a16:creationId xmlns:a16="http://schemas.microsoft.com/office/drawing/2014/main" id="{F2196907-65B3-5586-122B-4F9F919A1700}"/>
              </a:ext>
            </a:extLst>
          </p:cNvPr>
          <p:cNvSpPr txBox="1"/>
          <p:nvPr/>
        </p:nvSpPr>
        <p:spPr>
          <a:xfrm>
            <a:off x="10512571" y="5163377"/>
            <a:ext cx="301450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Photo by </a:t>
            </a:r>
            <a:r>
              <a:rPr kumimoji="0" lang="en-US" sz="1400" b="0" i="0" u="none" strike="noStrike" kern="1200" cap="none" spc="0" normalizeH="0" baseline="0" noProof="0" dirty="0" err="1">
                <a:ln>
                  <a:noFill/>
                </a:ln>
                <a:solidFill>
                  <a:prstClr val="white"/>
                </a:solidFill>
                <a:effectLst/>
                <a:uLnTx/>
                <a:uFillTx/>
                <a:latin typeface="Gill Sans MT" panose="020B0502020104020203"/>
                <a:ea typeface="+mn-ea"/>
                <a:cs typeface="+mn-cs"/>
              </a:rPr>
              <a:t>Thirdman</a:t>
            </a:r>
            <a:endPar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83888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BD3E-E5F6-EA80-7AA1-956F3D9F6E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392E6-20F3-F829-AF4D-81A5300A8244}"/>
              </a:ext>
            </a:extLst>
          </p:cNvPr>
          <p:cNvSpPr>
            <a:spLocks noGrp="1"/>
          </p:cNvSpPr>
          <p:nvPr>
            <p:ph type="subTitle" idx="1"/>
          </p:nvPr>
        </p:nvSpPr>
        <p:spPr>
          <a:xfrm>
            <a:off x="371475" y="205388"/>
            <a:ext cx="5322887" cy="677482"/>
          </a:xfrm>
        </p:spPr>
        <p:txBody>
          <a:bodyPr>
            <a:normAutofit/>
          </a:bodyPr>
          <a:lstStyle/>
          <a:p>
            <a:pPr lvl="0"/>
            <a:r>
              <a:rPr lang="en-US" noProof="0" dirty="0">
                <a:solidFill>
                  <a:schemeClr val="bg1"/>
                </a:solidFill>
              </a:rPr>
              <a:t>Philanthropy</a:t>
            </a:r>
          </a:p>
        </p:txBody>
      </p:sp>
      <p:sp>
        <p:nvSpPr>
          <p:cNvPr id="10" name="Slide Number Placeholder 4">
            <a:extLst>
              <a:ext uri="{FF2B5EF4-FFF2-40B4-BE49-F238E27FC236}">
                <a16:creationId xmlns:a16="http://schemas.microsoft.com/office/drawing/2014/main" id="{90108C9D-1989-E111-3B25-CC5573C99C8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 name="Slide Number Placeholder 3" hidden="1">
            <a:extLst>
              <a:ext uri="{FF2B5EF4-FFF2-40B4-BE49-F238E27FC236}">
                <a16:creationId xmlns:a16="http://schemas.microsoft.com/office/drawing/2014/main" id="{D109BEF3-DDD7-FE03-50E9-75443B914A46}"/>
              </a:ext>
            </a:extLst>
          </p:cNvPr>
          <p:cNvSpPr>
            <a:spLocks noGrp="1"/>
          </p:cNvSpPr>
          <p:nvPr>
            <p:ph type="sldNum" sz="quarter" idx="4294967295"/>
          </p:nvPr>
        </p:nvSpPr>
        <p:spPr>
          <a:xfrm>
            <a:off x="9448800" y="6226175"/>
            <a:ext cx="2743200" cy="365125"/>
          </a:xfrm>
        </p:spPr>
        <p:txBody>
          <a:bodyPr anchor="ctr">
            <a:normAutofit fontScale="77500" lnSpcReduction="2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sp>
        <p:nvSpPr>
          <p:cNvPr id="8" name="Content Placeholder 2">
            <a:extLst>
              <a:ext uri="{FF2B5EF4-FFF2-40B4-BE49-F238E27FC236}">
                <a16:creationId xmlns:a16="http://schemas.microsoft.com/office/drawing/2014/main" id="{7FEB5811-E1A7-AFB6-8C5F-C4F47A6AD828}"/>
              </a:ext>
            </a:extLst>
          </p:cNvPr>
          <p:cNvSpPr txBox="1">
            <a:spLocks/>
          </p:cNvSpPr>
          <p:nvPr/>
        </p:nvSpPr>
        <p:spPr>
          <a:xfrm>
            <a:off x="371474" y="1087446"/>
            <a:ext cx="5322887" cy="513875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Providing services to Schools, churches, etc. on agreement basis</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Allowing for Word of Mouth Advertising</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Respectable and Thankful Customers</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Build a Positive Image of Premier</a:t>
            </a:r>
          </a:p>
        </p:txBody>
      </p:sp>
      <p:sp>
        <p:nvSpPr>
          <p:cNvPr id="7" name="TextBox 6">
            <a:extLst>
              <a:ext uri="{FF2B5EF4-FFF2-40B4-BE49-F238E27FC236}">
                <a16:creationId xmlns:a16="http://schemas.microsoft.com/office/drawing/2014/main" id="{6BCDEA13-FE0F-9E3B-D380-F849C0EED57C}"/>
              </a:ext>
            </a:extLst>
          </p:cNvPr>
          <p:cNvSpPr txBox="1"/>
          <p:nvPr/>
        </p:nvSpPr>
        <p:spPr>
          <a:xfrm>
            <a:off x="8869666" y="6120860"/>
            <a:ext cx="301450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Photo by RDNE Stock Project </a:t>
            </a:r>
          </a:p>
        </p:txBody>
      </p:sp>
      <p:pic>
        <p:nvPicPr>
          <p:cNvPr id="3" name="Picture 2">
            <a:extLst>
              <a:ext uri="{FF2B5EF4-FFF2-40B4-BE49-F238E27FC236}">
                <a16:creationId xmlns:a16="http://schemas.microsoft.com/office/drawing/2014/main" id="{9E070C18-65B3-EE60-C314-60DB9723AD5C}"/>
              </a:ext>
            </a:extLst>
          </p:cNvPr>
          <p:cNvPicPr>
            <a:picLocks noChangeAspect="1"/>
          </p:cNvPicPr>
          <p:nvPr/>
        </p:nvPicPr>
        <p:blipFill>
          <a:blip r:embed="rId3"/>
          <a:stretch>
            <a:fillRect/>
          </a:stretch>
        </p:blipFill>
        <p:spPr>
          <a:xfrm>
            <a:off x="6095999" y="1005840"/>
            <a:ext cx="6052185" cy="4034790"/>
          </a:xfrm>
          <a:prstGeom prst="rect">
            <a:avLst/>
          </a:prstGeom>
        </p:spPr>
      </p:pic>
    </p:spTree>
    <p:extLst>
      <p:ext uri="{BB962C8B-B14F-4D97-AF65-F5344CB8AC3E}">
        <p14:creationId xmlns:p14="http://schemas.microsoft.com/office/powerpoint/2010/main" val="645102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E2E46-315B-636F-32D7-B73707215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E8CD1-4DBD-720B-D9F3-D0BAAC690EB1}"/>
              </a:ext>
            </a:extLst>
          </p:cNvPr>
          <p:cNvSpPr>
            <a:spLocks noGrp="1"/>
          </p:cNvSpPr>
          <p:nvPr>
            <p:ph type="subTitle" idx="1"/>
          </p:nvPr>
        </p:nvSpPr>
        <p:spPr>
          <a:xfrm>
            <a:off x="371475" y="205387"/>
            <a:ext cx="5322887" cy="1245725"/>
          </a:xfrm>
        </p:spPr>
        <p:txBody>
          <a:bodyPr>
            <a:normAutofit fontScale="92500" lnSpcReduction="10000"/>
          </a:bodyPr>
          <a:lstStyle/>
          <a:p>
            <a:pPr lvl="0" algn="ctr"/>
            <a:r>
              <a:rPr lang="en-US" noProof="0" dirty="0">
                <a:solidFill>
                  <a:schemeClr val="bg1"/>
                </a:solidFill>
              </a:rPr>
              <a:t>What Stands </a:t>
            </a:r>
          </a:p>
          <a:p>
            <a:pPr lvl="0" algn="ctr"/>
            <a:r>
              <a:rPr lang="en-US" noProof="0" dirty="0">
                <a:solidFill>
                  <a:schemeClr val="bg1"/>
                </a:solidFill>
              </a:rPr>
              <a:t>in the way</a:t>
            </a:r>
          </a:p>
        </p:txBody>
      </p:sp>
      <p:sp>
        <p:nvSpPr>
          <p:cNvPr id="10" name="Slide Number Placeholder 4">
            <a:extLst>
              <a:ext uri="{FF2B5EF4-FFF2-40B4-BE49-F238E27FC236}">
                <a16:creationId xmlns:a16="http://schemas.microsoft.com/office/drawing/2014/main" id="{7FF2E511-63B3-0D4A-C57B-26072C4CCC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 name="Slide Number Placeholder 3" hidden="1">
            <a:extLst>
              <a:ext uri="{FF2B5EF4-FFF2-40B4-BE49-F238E27FC236}">
                <a16:creationId xmlns:a16="http://schemas.microsoft.com/office/drawing/2014/main" id="{905FA9B5-22AC-8F9F-9F60-AAFA4D712870}"/>
              </a:ext>
            </a:extLst>
          </p:cNvPr>
          <p:cNvSpPr>
            <a:spLocks noGrp="1"/>
          </p:cNvSpPr>
          <p:nvPr>
            <p:ph type="sldNum" sz="quarter" idx="4294967295"/>
          </p:nvPr>
        </p:nvSpPr>
        <p:spPr>
          <a:xfrm>
            <a:off x="9448800" y="6226175"/>
            <a:ext cx="2743200" cy="365125"/>
          </a:xfrm>
        </p:spPr>
        <p:txBody>
          <a:bodyPr anchor="ctr">
            <a:normAutofit fontScale="77500" lnSpcReduction="20000"/>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sp>
        <p:nvSpPr>
          <p:cNvPr id="8" name="Content Placeholder 2">
            <a:extLst>
              <a:ext uri="{FF2B5EF4-FFF2-40B4-BE49-F238E27FC236}">
                <a16:creationId xmlns:a16="http://schemas.microsoft.com/office/drawing/2014/main" id="{D180A46D-4AD8-682B-BD80-C3F91B4FA998}"/>
              </a:ext>
            </a:extLst>
          </p:cNvPr>
          <p:cNvSpPr txBox="1">
            <a:spLocks/>
          </p:cNvSpPr>
          <p:nvPr/>
        </p:nvSpPr>
        <p:spPr>
          <a:xfrm>
            <a:off x="371474" y="2160872"/>
            <a:ext cx="5322887" cy="513875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Plethora of Competition</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Gaining Clients</a:t>
            </a:r>
          </a:p>
        </p:txBody>
      </p:sp>
      <p:sp>
        <p:nvSpPr>
          <p:cNvPr id="7" name="TextBox 6">
            <a:extLst>
              <a:ext uri="{FF2B5EF4-FFF2-40B4-BE49-F238E27FC236}">
                <a16:creationId xmlns:a16="http://schemas.microsoft.com/office/drawing/2014/main" id="{088F7B2D-589E-5FBE-E0CA-439DA3075CC7}"/>
              </a:ext>
            </a:extLst>
          </p:cNvPr>
          <p:cNvSpPr txBox="1"/>
          <p:nvPr/>
        </p:nvSpPr>
        <p:spPr>
          <a:xfrm>
            <a:off x="9746761" y="6226175"/>
            <a:ext cx="301450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Photo by </a:t>
            </a:r>
            <a:r>
              <a:rPr kumimoji="0" lang="en-US" sz="1400" b="0" i="0" u="none" strike="noStrike" kern="1200" cap="none" spc="0" normalizeH="0" baseline="0" noProof="0" dirty="0" err="1">
                <a:ln>
                  <a:noFill/>
                </a:ln>
                <a:solidFill>
                  <a:prstClr val="white"/>
                </a:solidFill>
                <a:effectLst/>
                <a:uLnTx/>
                <a:uFillTx/>
                <a:latin typeface="Gill Sans MT" panose="020B0502020104020203"/>
                <a:ea typeface="+mn-ea"/>
                <a:cs typeface="+mn-cs"/>
              </a:rPr>
              <a:t>Pixabay</a:t>
            </a:r>
            <a:endPar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68E737C8-E139-ED5D-C11A-9A3580899B78}"/>
              </a:ext>
            </a:extLst>
          </p:cNvPr>
          <p:cNvPicPr>
            <a:picLocks noChangeAspect="1"/>
          </p:cNvPicPr>
          <p:nvPr/>
        </p:nvPicPr>
        <p:blipFill>
          <a:blip r:embed="rId3"/>
          <a:stretch>
            <a:fillRect/>
          </a:stretch>
        </p:blipFill>
        <p:spPr>
          <a:xfrm>
            <a:off x="5694362" y="824461"/>
            <a:ext cx="6340602" cy="4338916"/>
          </a:xfrm>
          <a:prstGeom prst="rect">
            <a:avLst/>
          </a:prstGeom>
        </p:spPr>
      </p:pic>
    </p:spTree>
    <p:extLst>
      <p:ext uri="{BB962C8B-B14F-4D97-AF65-F5344CB8AC3E}">
        <p14:creationId xmlns:p14="http://schemas.microsoft.com/office/powerpoint/2010/main" val="202783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4B664-2877-2294-0A50-4C5B7B255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74519-243E-72CD-3FFE-5987149F8191}"/>
              </a:ext>
            </a:extLst>
          </p:cNvPr>
          <p:cNvSpPr>
            <a:spLocks noGrp="1"/>
          </p:cNvSpPr>
          <p:nvPr>
            <p:ph type="title"/>
          </p:nvPr>
        </p:nvSpPr>
        <p:spPr>
          <a:xfrm>
            <a:off x="835831" y="173735"/>
            <a:ext cx="5763752" cy="2203704"/>
          </a:xfrm>
        </p:spPr>
        <p:txBody>
          <a:bodyPr/>
          <a:lstStyle/>
          <a:p>
            <a:r>
              <a:rPr lang="en-US" sz="4000" dirty="0">
                <a:solidFill>
                  <a:schemeClr val="bg1"/>
                </a:solidFill>
              </a:rPr>
              <a:t>Noone does better than premier</a:t>
            </a:r>
          </a:p>
        </p:txBody>
      </p:sp>
      <p:sp>
        <p:nvSpPr>
          <p:cNvPr id="3" name="Content Placeholder 2">
            <a:extLst>
              <a:ext uri="{FF2B5EF4-FFF2-40B4-BE49-F238E27FC236}">
                <a16:creationId xmlns:a16="http://schemas.microsoft.com/office/drawing/2014/main" id="{148B3375-AD28-1BFA-0EC1-1B80776A7ADC}"/>
              </a:ext>
            </a:extLst>
          </p:cNvPr>
          <p:cNvSpPr>
            <a:spLocks noGrp="1"/>
          </p:cNvSpPr>
          <p:nvPr>
            <p:ph sz="quarter" idx="14"/>
          </p:nvPr>
        </p:nvSpPr>
        <p:spPr>
          <a:xfrm>
            <a:off x="9618041" y="5481637"/>
            <a:ext cx="4413250" cy="2752725"/>
          </a:xfrm>
        </p:spPr>
        <p:txBody>
          <a:bodyPr/>
          <a:lstStyle/>
          <a:p>
            <a:r>
              <a:rPr lang="en-US" sz="2400" dirty="0"/>
              <a:t>Shane Keilholtz</a:t>
            </a:r>
          </a:p>
          <a:p>
            <a:pPr marL="0" indent="0">
              <a:buNone/>
            </a:pPr>
            <a:endParaRPr lang="en-US" sz="2400" dirty="0"/>
          </a:p>
        </p:txBody>
      </p:sp>
      <p:sp>
        <p:nvSpPr>
          <p:cNvPr id="4" name="Slide Number Placeholder 3">
            <a:extLst>
              <a:ext uri="{FF2B5EF4-FFF2-40B4-BE49-F238E27FC236}">
                <a16:creationId xmlns:a16="http://schemas.microsoft.com/office/drawing/2014/main" id="{1EE8C9EF-4EB0-C071-FB16-1EF5654DCD49}"/>
              </a:ext>
            </a:extLst>
          </p:cNvPr>
          <p:cNvSpPr>
            <a:spLocks noGrp="1"/>
          </p:cNvSpPr>
          <p:nvPr>
            <p:ph type="sldNum" sz="quarter" idx="4294967295"/>
          </p:nvPr>
        </p:nvSpPr>
        <p:spPr>
          <a:xfrm>
            <a:off x="9081466" y="62261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24F78-56A6-7740-B68D-8D4D026EDF3F}" type="slidenum">
              <a:rPr kumimoji="0" lang="en-US" sz="12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78062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810E-8E37-1D8A-245B-020E4E4C0B9F}"/>
              </a:ext>
            </a:extLst>
          </p:cNvPr>
          <p:cNvSpPr>
            <a:spLocks noGrp="1"/>
          </p:cNvSpPr>
          <p:nvPr>
            <p:ph type="title"/>
          </p:nvPr>
        </p:nvSpPr>
        <p:spPr/>
        <p:txBody>
          <a:bodyPr/>
          <a:lstStyle/>
          <a:p>
            <a:r>
              <a:rPr lang="en-US" dirty="0">
                <a:solidFill>
                  <a:schemeClr val="bg1"/>
                </a:solidFill>
              </a:rPr>
              <a:t>References</a:t>
            </a:r>
          </a:p>
        </p:txBody>
      </p:sp>
      <p:sp>
        <p:nvSpPr>
          <p:cNvPr id="3" name="Content Placeholder 2">
            <a:extLst>
              <a:ext uri="{FF2B5EF4-FFF2-40B4-BE49-F238E27FC236}">
                <a16:creationId xmlns:a16="http://schemas.microsoft.com/office/drawing/2014/main" id="{7D7CECA3-144C-CD4B-9246-81B4F2E65466}"/>
              </a:ext>
            </a:extLst>
          </p:cNvPr>
          <p:cNvSpPr>
            <a:spLocks noGrp="1"/>
          </p:cNvSpPr>
          <p:nvPr>
            <p:ph sz="quarter" idx="36"/>
          </p:nvPr>
        </p:nvSpPr>
        <p:spPr>
          <a:xfrm>
            <a:off x="199445" y="2134459"/>
            <a:ext cx="11798113" cy="4091739"/>
          </a:xfrm>
        </p:spPr>
        <p:txBody>
          <a:bodyPr>
            <a:noAutofit/>
          </a:bodyPr>
          <a:lstStyle/>
          <a:p>
            <a:pPr>
              <a:buNone/>
            </a:pPr>
            <a:r>
              <a:rPr lang="en-US" sz="1400" i="1" dirty="0">
                <a:effectLst/>
              </a:rPr>
              <a:t>2024 Ford super duty® commercial truck: Pricing, photos, Specs &amp; More</a:t>
            </a:r>
            <a:r>
              <a:rPr lang="en-US" sz="1400" dirty="0">
                <a:effectLst/>
              </a:rPr>
              <a:t>. Ford Motor Company. (n.d.-a). https://www.ford.com/commercial-trucks/super-duty/2024/?gnav=header-commercial-vhp </a:t>
            </a:r>
          </a:p>
          <a:p>
            <a:pPr>
              <a:buNone/>
            </a:pPr>
            <a:r>
              <a:rPr lang="en-US" sz="1400" i="1" dirty="0">
                <a:effectLst/>
              </a:rPr>
              <a:t>2024 Ford Transit® full-size cargo van: Pricing, photos, Specs &amp; More</a:t>
            </a:r>
            <a:r>
              <a:rPr lang="en-US" sz="1400" dirty="0">
                <a:effectLst/>
              </a:rPr>
              <a:t>. Ford Motor Company. (n.d.-b). https://www.ford.com/commercial-trucks/transit-cargo-van/2024/?gnav=header-commercial-vhp </a:t>
            </a:r>
          </a:p>
          <a:p>
            <a:pPr>
              <a:buNone/>
            </a:pPr>
            <a:r>
              <a:rPr lang="en-US" sz="1400" i="1" dirty="0">
                <a:effectLst/>
              </a:rPr>
              <a:t>2025 RAM heavy duty professional trucks: 2500 &amp; 3500</a:t>
            </a:r>
            <a:r>
              <a:rPr lang="en-US" sz="1400" dirty="0">
                <a:effectLst/>
              </a:rPr>
              <a:t>. </a:t>
            </a:r>
            <a:r>
              <a:rPr lang="en-US" sz="1400" dirty="0" err="1">
                <a:effectLst/>
              </a:rPr>
              <a:t>RAMTrucks</a:t>
            </a:r>
            <a:r>
              <a:rPr lang="en-US" sz="1400" dirty="0">
                <a:effectLst/>
              </a:rPr>
              <a:t>. (n.d.-a). https://www.ramtrucks.com/ram-heavy-duty/professional.html </a:t>
            </a:r>
          </a:p>
          <a:p>
            <a:pPr>
              <a:buNone/>
            </a:pPr>
            <a:r>
              <a:rPr lang="en-US" sz="1400" i="1" dirty="0">
                <a:effectLst/>
              </a:rPr>
              <a:t>2025 Ram </a:t>
            </a:r>
            <a:r>
              <a:rPr lang="en-US" sz="1400" i="1" dirty="0" err="1">
                <a:effectLst/>
              </a:rPr>
              <a:t>ProMaster</a:t>
            </a:r>
            <a:r>
              <a:rPr lang="en-US" sz="1400" i="1" dirty="0">
                <a:effectLst/>
              </a:rPr>
              <a:t>® Cargo van: Ram Van</a:t>
            </a:r>
            <a:r>
              <a:rPr lang="en-US" sz="1400" dirty="0">
                <a:effectLst/>
              </a:rPr>
              <a:t>. </a:t>
            </a:r>
            <a:r>
              <a:rPr lang="en-US" sz="1400" dirty="0" err="1">
                <a:effectLst/>
              </a:rPr>
              <a:t>RAMTrucks</a:t>
            </a:r>
            <a:r>
              <a:rPr lang="en-US" sz="1400" dirty="0">
                <a:effectLst/>
              </a:rPr>
              <a:t>. (n.d.-b). https://www.ramtrucks.com/ram-promaster.html </a:t>
            </a:r>
          </a:p>
          <a:p>
            <a:pPr>
              <a:buNone/>
            </a:pPr>
            <a:r>
              <a:rPr lang="en-US" sz="1400" dirty="0">
                <a:effectLst/>
              </a:rPr>
              <a:t>Bobcat E20 excavators for sale new &amp; used | </a:t>
            </a:r>
            <a:r>
              <a:rPr lang="en-US" sz="1400" dirty="0" err="1">
                <a:effectLst/>
              </a:rPr>
              <a:t>Fastline</a:t>
            </a:r>
            <a:r>
              <a:rPr lang="en-US" sz="1400" dirty="0">
                <a:effectLst/>
              </a:rPr>
              <a:t>. (n.d.-a). https://www.fastline.com/construction-equipment-for-sale/listings/bobcat-e20-excavators/results?category=Excavators&amp;manufacturer=Bobcat&amp;model=E20 </a:t>
            </a:r>
          </a:p>
          <a:p>
            <a:pPr>
              <a:buNone/>
            </a:pPr>
            <a:r>
              <a:rPr lang="en-US" sz="1400" b="0" i="0" dirty="0">
                <a:solidFill>
                  <a:srgbClr val="FFFFFF"/>
                </a:solidFill>
                <a:effectLst/>
                <a:latin typeface="Helvetica" panose="020B0604020202020204" pitchFamily="34" charset="0"/>
              </a:rPr>
              <a:t>Barry Witcher. (2020). </a:t>
            </a:r>
            <a:r>
              <a:rPr lang="en-US" sz="1400" b="0" i="1" dirty="0">
                <a:solidFill>
                  <a:srgbClr val="FFFFFF"/>
                </a:solidFill>
                <a:effectLst/>
                <a:latin typeface="Helvetica" panose="020B0604020202020204" pitchFamily="34" charset="0"/>
              </a:rPr>
              <a:t>Absolute Essentials of Strategic Management</a:t>
            </a:r>
            <a:r>
              <a:rPr lang="en-US" sz="1400" b="0" i="0" dirty="0">
                <a:solidFill>
                  <a:srgbClr val="FFFFFF"/>
                </a:solidFill>
                <a:effectLst/>
                <a:latin typeface="Helvetica" panose="020B0604020202020204" pitchFamily="34" charset="0"/>
              </a:rPr>
              <a:t>. Routledge</a:t>
            </a:r>
          </a:p>
          <a:p>
            <a:pPr>
              <a:buNone/>
            </a:pPr>
            <a:r>
              <a:rPr lang="en-US" sz="1400" i="1" dirty="0">
                <a:effectLst/>
              </a:rPr>
              <a:t>Business storage: Houston, TX: </a:t>
            </a:r>
            <a:r>
              <a:rPr lang="en-US" sz="1400" i="1" dirty="0" err="1">
                <a:effectLst/>
              </a:rPr>
              <a:t>Myplace</a:t>
            </a:r>
            <a:r>
              <a:rPr lang="en-US" sz="1400" i="1" dirty="0">
                <a:effectLst/>
              </a:rPr>
              <a:t> self-storage</a:t>
            </a:r>
            <a:r>
              <a:rPr lang="en-US" sz="1400" dirty="0">
                <a:effectLst/>
              </a:rPr>
              <a:t>. My Place Self Storage. (2025, April 21). https://myplaceselfstorage.com/storage-locations/tx/houston/12555-northborough-dr/houston-business-storage/ </a:t>
            </a:r>
          </a:p>
          <a:p>
            <a:pPr>
              <a:buNone/>
            </a:pPr>
            <a:r>
              <a:rPr lang="en-US" sz="1400" i="1" dirty="0">
                <a:effectLst/>
              </a:rPr>
              <a:t>CANVA: Visual suite for everyone</a:t>
            </a:r>
            <a:r>
              <a:rPr lang="en-US" sz="1400" dirty="0">
                <a:effectLst/>
              </a:rPr>
              <a:t>. SWOT Template. (n.d.). https://www.canva.com/ </a:t>
            </a:r>
          </a:p>
          <a:p>
            <a:pPr>
              <a:buNone/>
            </a:pPr>
            <a:r>
              <a:rPr lang="en-US" sz="1400" i="1" dirty="0">
                <a:effectLst/>
              </a:rPr>
              <a:t>Equipment Trailers for Sale Orlando, Florida</a:t>
            </a:r>
            <a:r>
              <a:rPr lang="en-US" sz="1400" dirty="0">
                <a:effectLst/>
              </a:rPr>
              <a:t>. </a:t>
            </a:r>
            <a:r>
              <a:rPr lang="en-US" sz="1400" dirty="0" err="1">
                <a:effectLst/>
              </a:rPr>
              <a:t>TrailersPlus</a:t>
            </a:r>
            <a:r>
              <a:rPr lang="en-US" sz="1400" dirty="0">
                <a:effectLst/>
              </a:rPr>
              <a:t>. (n.d.-a). https://www.trailersplus.com/Florida/Orlando/inventory/Equipment/ </a:t>
            </a:r>
          </a:p>
          <a:p>
            <a:pPr marL="0" indent="0">
              <a:buNone/>
            </a:pPr>
            <a:endParaRPr lang="en-US" sz="1400" dirty="0">
              <a:effectLst/>
            </a:endParaRPr>
          </a:p>
        </p:txBody>
      </p:sp>
      <p:sp>
        <p:nvSpPr>
          <p:cNvPr id="4" name="Slide Number Placeholder 3">
            <a:extLst>
              <a:ext uri="{FF2B5EF4-FFF2-40B4-BE49-F238E27FC236}">
                <a16:creationId xmlns:a16="http://schemas.microsoft.com/office/drawing/2014/main" id="{FD1E69EA-A9E8-C521-7C62-DA1F2487991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9695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313D7-1289-337F-FC88-BD2D4FBCAF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2F536-0103-DFAA-9F6D-565990577CC0}"/>
              </a:ext>
            </a:extLst>
          </p:cNvPr>
          <p:cNvSpPr>
            <a:spLocks noGrp="1"/>
          </p:cNvSpPr>
          <p:nvPr>
            <p:ph type="title"/>
          </p:nvPr>
        </p:nvSpPr>
        <p:spPr/>
        <p:txBody>
          <a:bodyPr/>
          <a:lstStyle/>
          <a:p>
            <a:r>
              <a:rPr lang="en-US" dirty="0">
                <a:solidFill>
                  <a:schemeClr val="bg1"/>
                </a:solidFill>
              </a:rPr>
              <a:t>References Continued…</a:t>
            </a:r>
          </a:p>
        </p:txBody>
      </p:sp>
      <p:sp>
        <p:nvSpPr>
          <p:cNvPr id="3" name="Content Placeholder 2">
            <a:extLst>
              <a:ext uri="{FF2B5EF4-FFF2-40B4-BE49-F238E27FC236}">
                <a16:creationId xmlns:a16="http://schemas.microsoft.com/office/drawing/2014/main" id="{4D324A3D-D5E6-E5D8-2DBC-FA1B2D2D7CAA}"/>
              </a:ext>
            </a:extLst>
          </p:cNvPr>
          <p:cNvSpPr>
            <a:spLocks noGrp="1"/>
          </p:cNvSpPr>
          <p:nvPr>
            <p:ph sz="quarter" idx="36"/>
          </p:nvPr>
        </p:nvSpPr>
        <p:spPr>
          <a:xfrm>
            <a:off x="199445" y="2134459"/>
            <a:ext cx="11798113" cy="4091739"/>
          </a:xfrm>
        </p:spPr>
        <p:txBody>
          <a:bodyPr>
            <a:noAutofit/>
          </a:bodyPr>
          <a:lstStyle/>
          <a:p>
            <a:pPr>
              <a:buNone/>
            </a:pPr>
            <a:r>
              <a:rPr lang="en-US" sz="1400" i="1" dirty="0">
                <a:effectLst/>
              </a:rPr>
              <a:t>Excavator training (online course): Certification &amp; License</a:t>
            </a:r>
            <a:r>
              <a:rPr lang="en-US" sz="1400" dirty="0">
                <a:effectLst/>
              </a:rPr>
              <a:t>. Hard Hat Training. (2025, March 5). https://www.hardhattraining.com/safety-training/360-excavator-online-training/?srsltid=AfmBOoqsjtLhEncQufE3TG0p-VVJsD59UETJdm6AHZJIMx1IUJ3uodyC </a:t>
            </a:r>
          </a:p>
          <a:p>
            <a:pPr>
              <a:buNone/>
            </a:pPr>
            <a:r>
              <a:rPr lang="en-US" sz="1400" i="1" dirty="0">
                <a:effectLst/>
              </a:rPr>
              <a:t>Express vans</a:t>
            </a:r>
            <a:r>
              <a:rPr lang="en-US" sz="1400" dirty="0">
                <a:effectLst/>
              </a:rPr>
              <a:t>. Chevrolet. (n.d.-a). https://www.chevrolet.com/commercial/express </a:t>
            </a:r>
          </a:p>
          <a:p>
            <a:pPr>
              <a:buNone/>
            </a:pPr>
            <a:r>
              <a:rPr lang="en-US" sz="1400" dirty="0">
                <a:effectLst/>
              </a:rPr>
              <a:t>Free stock photos, royalty free stock images &amp; Copyright Free Pictures · </a:t>
            </a:r>
            <a:r>
              <a:rPr lang="en-US" sz="1400" dirty="0" err="1">
                <a:effectLst/>
              </a:rPr>
              <a:t>Pexels</a:t>
            </a:r>
            <a:r>
              <a:rPr lang="en-US" sz="1400" dirty="0">
                <a:effectLst/>
              </a:rPr>
              <a:t>. (n.d.-b). https://www.pexels.com/ </a:t>
            </a:r>
          </a:p>
          <a:p>
            <a:pPr>
              <a:buNone/>
            </a:pPr>
            <a:r>
              <a:rPr lang="en-US" sz="1400" dirty="0">
                <a:effectLst/>
              </a:rPr>
              <a:t>Irrigation technician salary in Florida: Hourly rate (2025). (n.d.-c). https://www.ziprecruiter.com/Salaries/Irrigation-Technician-Salary--in-Florida </a:t>
            </a:r>
          </a:p>
          <a:p>
            <a:pPr>
              <a:buNone/>
            </a:pPr>
            <a:r>
              <a:rPr lang="en-US" sz="1400" dirty="0">
                <a:effectLst/>
              </a:rPr>
              <a:t>Lawn Care Worker salary in Florida: Hourly rate (</a:t>
            </a:r>
            <a:r>
              <a:rPr lang="en-US" sz="1400" dirty="0" err="1">
                <a:effectLst/>
              </a:rPr>
              <a:t>jan</a:t>
            </a:r>
            <a:r>
              <a:rPr lang="en-US" sz="1400" dirty="0">
                <a:effectLst/>
              </a:rPr>
              <a:t>, 2025). (n.d.-e). https://www.ziprecruiter.com/Salaries/Lawn-Care-Worker-Salary--in-Florida </a:t>
            </a:r>
          </a:p>
          <a:p>
            <a:pPr>
              <a:buNone/>
            </a:pPr>
            <a:r>
              <a:rPr lang="en-US" sz="1400" dirty="0">
                <a:effectLst/>
              </a:rPr>
              <a:t>Lawn Care Worker salary: Hourly Rate May 2025 USA. (n.d.-d). https://www.ziprecruiter.com/Salaries/Lawn-Care-Worker-Salary </a:t>
            </a:r>
          </a:p>
          <a:p>
            <a:pPr>
              <a:buNone/>
            </a:pPr>
            <a:r>
              <a:rPr lang="en-US" sz="1400" dirty="0">
                <a:effectLst/>
              </a:rPr>
              <a:t>Lowe’s Store locator. (n.d.-f). https://www.lowes.com </a:t>
            </a:r>
          </a:p>
          <a:p>
            <a:pPr>
              <a:buNone/>
            </a:pPr>
            <a:r>
              <a:rPr lang="en-US" sz="1400" dirty="0">
                <a:effectLst/>
              </a:rPr>
              <a:t>Salary: Construction builder in Florida (December, 2024). (n.d.-g). https://www.ziprecruiter.com/Salaries/Construction-Builder-Salary--in-Florida </a:t>
            </a:r>
          </a:p>
          <a:p>
            <a:pPr>
              <a:buNone/>
            </a:pPr>
            <a:r>
              <a:rPr lang="en-US" sz="1400" dirty="0">
                <a:effectLst/>
              </a:rPr>
              <a:t>Salary: HR manager in Florida (April, 2025). (n.d.-h). https://www.ziprecruiter.com/Salaries/Hr-Manager-Salary--in-Florida </a:t>
            </a:r>
          </a:p>
          <a:p>
            <a:pPr>
              <a:buNone/>
            </a:pPr>
            <a:r>
              <a:rPr lang="en-US" sz="1400" i="1" dirty="0">
                <a:effectLst/>
              </a:rPr>
              <a:t>Search</a:t>
            </a:r>
            <a:r>
              <a:rPr lang="en-US" sz="1400" dirty="0">
                <a:effectLst/>
              </a:rPr>
              <a:t>. Toro. (n.d.-a). https://www.toro.com/en/search?q=edger&amp;page=1&amp;tabpage=1&amp;activetab=1 </a:t>
            </a:r>
          </a:p>
          <a:p>
            <a:pPr marL="0" indent="0">
              <a:buNone/>
            </a:pPr>
            <a:endParaRPr lang="en-US" sz="1400" dirty="0">
              <a:effectLst/>
            </a:endParaRPr>
          </a:p>
        </p:txBody>
      </p:sp>
      <p:sp>
        <p:nvSpPr>
          <p:cNvPr id="4" name="Slide Number Placeholder 3">
            <a:extLst>
              <a:ext uri="{FF2B5EF4-FFF2-40B4-BE49-F238E27FC236}">
                <a16:creationId xmlns:a16="http://schemas.microsoft.com/office/drawing/2014/main" id="{313FD9D5-CC5E-B110-F996-61F79EAC9E1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72737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25C88-ADC7-CD5D-A65B-CAFF92B25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CE66E-0D95-B5E5-F889-2E7361F6278F}"/>
              </a:ext>
            </a:extLst>
          </p:cNvPr>
          <p:cNvSpPr>
            <a:spLocks noGrp="1"/>
          </p:cNvSpPr>
          <p:nvPr>
            <p:ph type="title"/>
          </p:nvPr>
        </p:nvSpPr>
        <p:spPr/>
        <p:txBody>
          <a:bodyPr/>
          <a:lstStyle/>
          <a:p>
            <a:r>
              <a:rPr lang="en-US" dirty="0">
                <a:solidFill>
                  <a:schemeClr val="bg1"/>
                </a:solidFill>
              </a:rPr>
              <a:t>References Continued…</a:t>
            </a:r>
          </a:p>
        </p:txBody>
      </p:sp>
      <p:sp>
        <p:nvSpPr>
          <p:cNvPr id="3" name="Content Placeholder 2">
            <a:extLst>
              <a:ext uri="{FF2B5EF4-FFF2-40B4-BE49-F238E27FC236}">
                <a16:creationId xmlns:a16="http://schemas.microsoft.com/office/drawing/2014/main" id="{D4BFE7A6-DA14-BE79-1DC5-FDDFCCC5FA3F}"/>
              </a:ext>
            </a:extLst>
          </p:cNvPr>
          <p:cNvSpPr>
            <a:spLocks noGrp="1"/>
          </p:cNvSpPr>
          <p:nvPr>
            <p:ph sz="quarter" idx="36"/>
          </p:nvPr>
        </p:nvSpPr>
        <p:spPr>
          <a:xfrm>
            <a:off x="199445" y="2134459"/>
            <a:ext cx="11798113" cy="4091739"/>
          </a:xfrm>
        </p:spPr>
        <p:txBody>
          <a:bodyPr>
            <a:noAutofit/>
          </a:bodyPr>
          <a:lstStyle/>
          <a:p>
            <a:pPr>
              <a:buNone/>
            </a:pPr>
            <a:r>
              <a:rPr lang="en-US" sz="1400" i="1" dirty="0">
                <a:effectLst/>
              </a:rPr>
              <a:t>Search</a:t>
            </a:r>
            <a:r>
              <a:rPr lang="en-US" sz="1400" dirty="0">
                <a:effectLst/>
              </a:rPr>
              <a:t>. Toro. (n.d.-b). https://www.toro.com/en/search?q=trimmers&amp;page=1&amp;tabpage=1&amp;activetab=1 </a:t>
            </a:r>
          </a:p>
          <a:p>
            <a:pPr>
              <a:buNone/>
            </a:pPr>
            <a:r>
              <a:rPr lang="en-US" sz="1400" i="1" dirty="0">
                <a:effectLst/>
              </a:rPr>
              <a:t>Section 14. SWOT analysis: Strengths, weaknesses, opportunities, and threats</a:t>
            </a:r>
            <a:r>
              <a:rPr lang="en-US" sz="1400" dirty="0">
                <a:effectLst/>
              </a:rPr>
              <a:t>. Chapter 3., Section 14. SWOT Analysis: Strengths, Weaknesses, Opportunities, and Threats - Main Section | Community Tool Box. (n.d.). https://ctb.ku.edu/en/table-of-contents/assessment/assessing-community-needs-and-resources/swot-analysis/main#:~:text=What%20are%20the%20elements%20of,be%20recognized%20and%20possibly%20addressed </a:t>
            </a:r>
          </a:p>
          <a:p>
            <a:pPr>
              <a:buNone/>
            </a:pPr>
            <a:r>
              <a:rPr lang="en-US" sz="1400" i="1" dirty="0">
                <a:effectLst/>
              </a:rPr>
              <a:t>Silverado HD</a:t>
            </a:r>
            <a:r>
              <a:rPr lang="en-US" sz="1400" dirty="0">
                <a:effectLst/>
              </a:rPr>
              <a:t>. Chevrolet. (n.d.-b). https://www.chevrolet.com/commercial/previous-year/silverado/2500hd-3500hd </a:t>
            </a:r>
          </a:p>
          <a:p>
            <a:pPr>
              <a:buNone/>
            </a:pPr>
            <a:r>
              <a:rPr lang="en-US" sz="1400" i="1" dirty="0">
                <a:effectLst/>
              </a:rPr>
              <a:t>Trailers for sale in Florida</a:t>
            </a:r>
            <a:r>
              <a:rPr lang="en-US" sz="1400" dirty="0">
                <a:effectLst/>
              </a:rPr>
              <a:t>. </a:t>
            </a:r>
            <a:r>
              <a:rPr lang="en-US" sz="1400" dirty="0" err="1">
                <a:effectLst/>
              </a:rPr>
              <a:t>TrailersPlus</a:t>
            </a:r>
            <a:r>
              <a:rPr lang="en-US" sz="1400" dirty="0">
                <a:effectLst/>
              </a:rPr>
              <a:t>. (n.d.-b). https://www.trailersplus.com/Florida/?srsltid=AfmBOoqH0-5fl9nVm7isUpD2Jn-bDs3x29RpS276BQmbNuOrsxmfEBiU </a:t>
            </a:r>
          </a:p>
          <a:p>
            <a:pPr>
              <a:buNone/>
            </a:pPr>
            <a:r>
              <a:rPr lang="en-US" sz="1400" dirty="0">
                <a:effectLst/>
              </a:rPr>
              <a:t>Web project manager annual salary in Orlando, FL ($64,810 avg | Mar 2020) - </a:t>
            </a:r>
            <a:r>
              <a:rPr lang="en-US" sz="1400" dirty="0" err="1">
                <a:effectLst/>
              </a:rPr>
              <a:t>ziprecruiter</a:t>
            </a:r>
            <a:r>
              <a:rPr lang="en-US" sz="1400" dirty="0">
                <a:effectLst/>
              </a:rPr>
              <a:t>. (n.d.-</a:t>
            </a:r>
            <a:r>
              <a:rPr lang="en-US" sz="1400" dirty="0" err="1">
                <a:effectLst/>
              </a:rPr>
              <a:t>i</a:t>
            </a:r>
            <a:r>
              <a:rPr lang="en-US" sz="1400" dirty="0">
                <a:effectLst/>
              </a:rPr>
              <a:t>). https://www.ziprecruiter.com/Salaries/How-Much-Does-a-Web-Project-Manager-Make-a-Year-in-Orlando,FL </a:t>
            </a:r>
          </a:p>
          <a:p>
            <a:r>
              <a:rPr lang="en-US" sz="1400" i="1" dirty="0">
                <a:effectLst/>
              </a:rPr>
              <a:t>Z master® gas 2000 series</a:t>
            </a:r>
            <a:r>
              <a:rPr lang="en-US" sz="1400" dirty="0">
                <a:effectLst/>
              </a:rPr>
              <a:t>. Toro. (n.d.-c). https://www.toro.com/en/product/Z-Master-2000-Gas-Zero-Turn-Riding-Lawn-Mower </a:t>
            </a:r>
          </a:p>
          <a:p>
            <a:pPr marL="0" indent="0">
              <a:buNone/>
            </a:pPr>
            <a:endParaRPr lang="en-US" sz="1400" dirty="0">
              <a:effectLst/>
            </a:endParaRPr>
          </a:p>
        </p:txBody>
      </p:sp>
      <p:sp>
        <p:nvSpPr>
          <p:cNvPr id="4" name="Slide Number Placeholder 3">
            <a:extLst>
              <a:ext uri="{FF2B5EF4-FFF2-40B4-BE49-F238E27FC236}">
                <a16:creationId xmlns:a16="http://schemas.microsoft.com/office/drawing/2014/main" id="{3C74C767-9F4A-5CF0-559B-825413D2AF9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88938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2458FF-0D0C-4ACC-C6FB-103BC0BADCCD}"/>
              </a:ext>
            </a:extLst>
          </p:cNvPr>
          <p:cNvSpPr>
            <a:spLocks noGrp="1"/>
          </p:cNvSpPr>
          <p:nvPr>
            <p:ph type="subTitle" idx="1"/>
          </p:nvPr>
        </p:nvSpPr>
        <p:spPr>
          <a:xfrm>
            <a:off x="-1" y="375964"/>
            <a:ext cx="5694364" cy="743388"/>
          </a:xfrm>
        </p:spPr>
        <p:txBody>
          <a:bodyPr>
            <a:noAutofit/>
          </a:bodyPr>
          <a:lstStyle/>
          <a:p>
            <a:r>
              <a:rPr lang="en-US" sz="3600" dirty="0"/>
              <a:t> </a:t>
            </a:r>
            <a:r>
              <a:rPr lang="en-US" sz="3600" dirty="0">
                <a:solidFill>
                  <a:schemeClr val="bg1"/>
                </a:solidFill>
              </a:rPr>
              <a:t>What to Discuss</a:t>
            </a:r>
          </a:p>
        </p:txBody>
      </p:sp>
      <p:sp>
        <p:nvSpPr>
          <p:cNvPr id="37" name="Slide Number Placeholder 4">
            <a:extLst>
              <a:ext uri="{FF2B5EF4-FFF2-40B4-BE49-F238E27FC236}">
                <a16:creationId xmlns:a16="http://schemas.microsoft.com/office/drawing/2014/main" id="{EC04F5E1-51CD-FD92-BCDF-030F23EB36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33" name="Picture 32" descr="Rear-view of rows of people watching a film in a theater">
            <a:extLst>
              <a:ext uri="{FF2B5EF4-FFF2-40B4-BE49-F238E27FC236}">
                <a16:creationId xmlns:a16="http://schemas.microsoft.com/office/drawing/2014/main" id="{DA6A9C96-565A-0246-8084-62A00C2365F8}"/>
              </a:ext>
            </a:extLst>
          </p:cNvPr>
          <p:cNvPicPr>
            <a:picLocks noChangeAspect="1"/>
          </p:cNvPicPr>
          <p:nvPr/>
        </p:nvPicPr>
        <p:blipFill>
          <a:blip r:embed="rId3"/>
          <a:srcRect l="18724" r="23828" b="-2"/>
          <a:stretch/>
        </p:blipFill>
        <p:spPr>
          <a:xfrm>
            <a:off x="6497638" y="336550"/>
            <a:ext cx="5322887" cy="6184900"/>
          </a:xfrm>
          <a:prstGeom prst="rect">
            <a:avLst/>
          </a:prstGeom>
          <a:noFill/>
        </p:spPr>
      </p:pic>
      <p:graphicFrame>
        <p:nvGraphicFramePr>
          <p:cNvPr id="39" name="TextBox 2">
            <a:extLst>
              <a:ext uri="{FF2B5EF4-FFF2-40B4-BE49-F238E27FC236}">
                <a16:creationId xmlns:a16="http://schemas.microsoft.com/office/drawing/2014/main" id="{D55FD07B-6520-0894-41FE-108E93B8C835}"/>
              </a:ext>
            </a:extLst>
          </p:cNvPr>
          <p:cNvGraphicFramePr/>
          <p:nvPr/>
        </p:nvGraphicFramePr>
        <p:xfrm>
          <a:off x="1" y="1619736"/>
          <a:ext cx="6096000" cy="3946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6015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a:xfrm>
            <a:off x="3305669" y="294364"/>
            <a:ext cx="7420819" cy="1656304"/>
          </a:xfrm>
        </p:spPr>
        <p:txBody>
          <a:bodyPr anchor="ctr"/>
          <a:lstStyle/>
          <a:p>
            <a:r>
              <a:rPr lang="en-US" sz="4000" dirty="0">
                <a:solidFill>
                  <a:schemeClr val="bg1"/>
                </a:solidFill>
              </a:rPr>
              <a:t>Premier Outdoor Living</a:t>
            </a:r>
            <a:br>
              <a:rPr lang="en-US" sz="4000" dirty="0">
                <a:solidFill>
                  <a:schemeClr val="bg1"/>
                </a:solidFill>
              </a:rPr>
            </a:br>
            <a:r>
              <a:rPr lang="en-US" sz="4000" dirty="0">
                <a:solidFill>
                  <a:schemeClr val="bg1"/>
                </a:solidFill>
              </a:rPr>
              <a:t>				</a:t>
            </a:r>
            <a:r>
              <a:rPr lang="en-US" sz="1800" dirty="0">
                <a:solidFill>
                  <a:schemeClr val="bg1"/>
                </a:solidFill>
              </a:rPr>
              <a:t>Anywhere, FL</a:t>
            </a:r>
            <a:endParaRPr lang="en-US" sz="4000" dirty="0">
              <a:solidFill>
                <a:schemeClr val="bg1"/>
              </a:solidFill>
            </a:endParaRPr>
          </a:p>
        </p:txBody>
      </p:sp>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aphicFrame>
        <p:nvGraphicFramePr>
          <p:cNvPr id="8" name="Table 7">
            <a:extLst>
              <a:ext uri="{FF2B5EF4-FFF2-40B4-BE49-F238E27FC236}">
                <a16:creationId xmlns:a16="http://schemas.microsoft.com/office/drawing/2014/main" id="{90E2BD95-D4D3-3C0E-49FA-4465C9F1F377}"/>
              </a:ext>
            </a:extLst>
          </p:cNvPr>
          <p:cNvGraphicFramePr>
            <a:graphicFrameLocks noGrp="1"/>
          </p:cNvGraphicFramePr>
          <p:nvPr/>
        </p:nvGraphicFramePr>
        <p:xfrm>
          <a:off x="2523719" y="1994272"/>
          <a:ext cx="9499600" cy="2834640"/>
        </p:xfrm>
        <a:graphic>
          <a:graphicData uri="http://schemas.openxmlformats.org/drawingml/2006/table">
            <a:tbl>
              <a:tblPr>
                <a:tableStyleId>{10A1B5D5-9B99-4C35-A422-299274C87663}</a:tableStyleId>
              </a:tblPr>
              <a:tblGrid>
                <a:gridCol w="3996351">
                  <a:extLst>
                    <a:ext uri="{9D8B030D-6E8A-4147-A177-3AD203B41FA5}">
                      <a16:colId xmlns:a16="http://schemas.microsoft.com/office/drawing/2014/main" val="538328174"/>
                    </a:ext>
                  </a:extLst>
                </a:gridCol>
                <a:gridCol w="5503249">
                  <a:extLst>
                    <a:ext uri="{9D8B030D-6E8A-4147-A177-3AD203B41FA5}">
                      <a16:colId xmlns:a16="http://schemas.microsoft.com/office/drawing/2014/main" val="880862775"/>
                    </a:ext>
                  </a:extLst>
                </a:gridCol>
              </a:tblGrid>
              <a:tr h="868454">
                <a:tc>
                  <a:txBody>
                    <a:bodyPr/>
                    <a:lstStyle/>
                    <a:p>
                      <a:pPr marL="0" indent="0">
                        <a:buFont typeface="Arial" panose="020B0604020202020204" pitchFamily="34" charset="0"/>
                        <a:buNone/>
                      </a:pPr>
                      <a:r>
                        <a:rPr lang="en-US" sz="2800" dirty="0">
                          <a:solidFill>
                            <a:schemeClr val="bg1"/>
                          </a:solidFill>
                        </a:rPr>
                        <a:t>Cutting</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rPr>
                        <a:t>Trim</a:t>
                      </a:r>
                    </a:p>
                    <a:p>
                      <a:endParaRPr lang="en-US" sz="2800" dirty="0">
                        <a:ln>
                          <a:solidFill>
                            <a:sysClr val="windowText" lastClr="000000"/>
                          </a:solidFill>
                        </a:ln>
                        <a:solidFill>
                          <a:schemeClr val="bg1"/>
                        </a:solidFill>
                      </a:endParaRPr>
                    </a:p>
                  </a:txBody>
                  <a:tcPr>
                    <a:noFill/>
                  </a:tcPr>
                </a:tc>
                <a:extLst>
                  <a:ext uri="{0D108BD9-81ED-4DB2-BD59-A6C34878D82A}">
                    <a16:rowId xmlns:a16="http://schemas.microsoft.com/office/drawing/2014/main" val="3643428988"/>
                  </a:ext>
                </a:extLst>
              </a:tr>
              <a:tr h="868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rPr>
                        <a:t>Landscaping</a:t>
                      </a:r>
                    </a:p>
                    <a:p>
                      <a:endParaRPr lang="en-US" sz="2800" dirty="0">
                        <a:ln>
                          <a:solidFill>
                            <a:sysClr val="windowText" lastClr="000000"/>
                          </a:solidFill>
                        </a:ln>
                        <a:solidFill>
                          <a:schemeClr val="bg1"/>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rPr>
                        <a:t>Retaining Walls</a:t>
                      </a:r>
                    </a:p>
                    <a:p>
                      <a:endParaRPr lang="en-US" sz="2800" dirty="0">
                        <a:ln>
                          <a:solidFill>
                            <a:sysClr val="windowText" lastClr="000000"/>
                          </a:solidFill>
                        </a:ln>
                        <a:solidFill>
                          <a:schemeClr val="bg1"/>
                        </a:solidFill>
                      </a:endParaRPr>
                    </a:p>
                  </a:txBody>
                  <a:tcPr>
                    <a:noFill/>
                  </a:tcPr>
                </a:tc>
                <a:extLst>
                  <a:ext uri="{0D108BD9-81ED-4DB2-BD59-A6C34878D82A}">
                    <a16:rowId xmlns:a16="http://schemas.microsoft.com/office/drawing/2014/main" val="2685897768"/>
                  </a:ext>
                </a:extLst>
              </a:tr>
              <a:tr h="900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rPr>
                        <a:t>Irrigation Systems</a:t>
                      </a:r>
                    </a:p>
                    <a:p>
                      <a:endParaRPr lang="en-US" sz="2800" dirty="0">
                        <a:ln>
                          <a:solidFill>
                            <a:sysClr val="windowText" lastClr="000000"/>
                          </a:solidFill>
                        </a:ln>
                        <a:solidFill>
                          <a:schemeClr val="bg1"/>
                        </a:solidFill>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rPr>
                        <a:t>Seeding and Seasonal Treatments</a:t>
                      </a:r>
                    </a:p>
                    <a:p>
                      <a:endParaRPr lang="en-US" sz="2800" dirty="0">
                        <a:ln>
                          <a:solidFill>
                            <a:sysClr val="windowText" lastClr="000000"/>
                          </a:solidFill>
                        </a:ln>
                        <a:solidFill>
                          <a:schemeClr val="bg1"/>
                        </a:solidFill>
                      </a:endParaRPr>
                    </a:p>
                  </a:txBody>
                  <a:tcPr>
                    <a:noFill/>
                  </a:tcPr>
                </a:tc>
                <a:extLst>
                  <a:ext uri="{0D108BD9-81ED-4DB2-BD59-A6C34878D82A}">
                    <a16:rowId xmlns:a16="http://schemas.microsoft.com/office/drawing/2014/main" val="503845866"/>
                  </a:ext>
                </a:extLst>
              </a:tr>
            </a:tbl>
          </a:graphicData>
        </a:graphic>
      </p:graphicFrame>
    </p:spTree>
    <p:extLst>
      <p:ext uri="{BB962C8B-B14F-4D97-AF65-F5344CB8AC3E}">
        <p14:creationId xmlns:p14="http://schemas.microsoft.com/office/powerpoint/2010/main" val="1962637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a:extLst>
            <a:ext uri="{FF2B5EF4-FFF2-40B4-BE49-F238E27FC236}">
              <a16:creationId xmlns:a16="http://schemas.microsoft.com/office/drawing/2014/main" id="{8661D24F-5AD8-9EB9-14BA-DABB3A5C9C26}"/>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0C992567-1201-3825-129D-97DB738938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2">
            <a:extLst>
              <a:ext uri="{FF2B5EF4-FFF2-40B4-BE49-F238E27FC236}">
                <a16:creationId xmlns:a16="http://schemas.microsoft.com/office/drawing/2014/main" id="{A630F789-33FA-4AE2-B947-F8CD05AB695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TextBox 10">
            <a:extLst>
              <a:ext uri="{FF2B5EF4-FFF2-40B4-BE49-F238E27FC236}">
                <a16:creationId xmlns:a16="http://schemas.microsoft.com/office/drawing/2014/main" id="{BE8556A2-A4AB-3907-02C8-22727D3695EE}"/>
              </a:ext>
            </a:extLst>
          </p:cNvPr>
          <p:cNvSpPr txBox="1"/>
          <p:nvPr/>
        </p:nvSpPr>
        <p:spPr>
          <a:xfrm>
            <a:off x="9372600" y="6457951"/>
            <a:ext cx="3238500" cy="380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*Provided by Canva.com</a:t>
            </a:r>
          </a:p>
        </p:txBody>
      </p:sp>
      <p:pic>
        <p:nvPicPr>
          <p:cNvPr id="14" name="Picture 13" descr="A diagram of a swot analysis&#10;&#10;AI-generated content may be incorrect.">
            <a:extLst>
              <a:ext uri="{FF2B5EF4-FFF2-40B4-BE49-F238E27FC236}">
                <a16:creationId xmlns:a16="http://schemas.microsoft.com/office/drawing/2014/main" id="{E8DC081C-358F-C092-2DE1-92F4EDA82037}"/>
              </a:ext>
            </a:extLst>
          </p:cNvPr>
          <p:cNvPicPr>
            <a:picLocks noChangeAspect="1"/>
          </p:cNvPicPr>
          <p:nvPr/>
        </p:nvPicPr>
        <p:blipFill>
          <a:blip r:embed="rId3"/>
          <a:stretch>
            <a:fillRect/>
          </a:stretch>
        </p:blipFill>
        <p:spPr>
          <a:xfrm>
            <a:off x="2235200" y="514351"/>
            <a:ext cx="7721600" cy="5791200"/>
          </a:xfrm>
          <a:prstGeom prst="rect">
            <a:avLst/>
          </a:prstGeom>
        </p:spPr>
      </p:pic>
    </p:spTree>
    <p:extLst>
      <p:ext uri="{BB962C8B-B14F-4D97-AF65-F5344CB8AC3E}">
        <p14:creationId xmlns:p14="http://schemas.microsoft.com/office/powerpoint/2010/main" val="52430095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39F3A-F6D4-B7CA-CF5D-215E2D63A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251CC-E052-C250-0F4E-5BD53B849BAD}"/>
              </a:ext>
            </a:extLst>
          </p:cNvPr>
          <p:cNvSpPr>
            <a:spLocks noGrp="1"/>
          </p:cNvSpPr>
          <p:nvPr>
            <p:ph type="subTitle" idx="1"/>
          </p:nvPr>
        </p:nvSpPr>
        <p:spPr>
          <a:xfrm>
            <a:off x="262760" y="142325"/>
            <a:ext cx="5833240" cy="1118916"/>
          </a:xfrm>
        </p:spPr>
        <p:txBody>
          <a:bodyPr>
            <a:normAutofit fontScale="62500" lnSpcReduction="20000"/>
          </a:bodyPr>
          <a:lstStyle/>
          <a:p>
            <a:r>
              <a:rPr lang="en-US" sz="4400" dirty="0">
                <a:solidFill>
                  <a:schemeClr val="bg1"/>
                </a:solidFill>
              </a:rPr>
              <a:t>To get Started:</a:t>
            </a:r>
          </a:p>
          <a:p>
            <a:pPr algn="ctr"/>
            <a:r>
              <a:rPr lang="en-US" sz="4400" b="1" dirty="0">
                <a:solidFill>
                  <a:schemeClr val="bg1"/>
                </a:solidFill>
              </a:rPr>
              <a:t>Employees</a:t>
            </a:r>
          </a:p>
        </p:txBody>
      </p:sp>
      <p:sp>
        <p:nvSpPr>
          <p:cNvPr id="3" name="Slide Number Placeholder 2">
            <a:extLst>
              <a:ext uri="{FF2B5EF4-FFF2-40B4-BE49-F238E27FC236}">
                <a16:creationId xmlns:a16="http://schemas.microsoft.com/office/drawing/2014/main" id="{DF1EB27F-FE9F-6581-939E-E6A99D974ED1}"/>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Content Placeholder 3">
            <a:extLst>
              <a:ext uri="{FF2B5EF4-FFF2-40B4-BE49-F238E27FC236}">
                <a16:creationId xmlns:a16="http://schemas.microsoft.com/office/drawing/2014/main" id="{31763261-168F-E8D0-61FA-545C16421F3A}"/>
              </a:ext>
            </a:extLst>
          </p:cNvPr>
          <p:cNvSpPr txBox="1">
            <a:spLocks/>
          </p:cNvSpPr>
          <p:nvPr/>
        </p:nvSpPr>
        <p:spPr>
          <a:xfrm>
            <a:off x="1" y="1261241"/>
            <a:ext cx="6096000" cy="36766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We have already acquired our lead in James Robert Jones. ”Jim Bob”- $42k-$75k annually</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Has 30 years experience</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Construction Experience</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CDL and Large Machinery Certifications</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Hiring Outdoor Service Employees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4 Teams of 3 personnel for Outdoor</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2 Mowing Teams- $13-$17 </a:t>
            </a:r>
            <a:r>
              <a:rPr kumimoji="0" lang="en-US" sz="1400" b="0" i="0" u="none" strike="noStrike" kern="1200" cap="none" spc="0" normalizeH="0" baseline="0" noProof="0" dirty="0" err="1">
                <a:ln>
                  <a:noFill/>
                </a:ln>
                <a:solidFill>
                  <a:prstClr val="white"/>
                </a:solidFill>
                <a:effectLst/>
                <a:uLnTx/>
                <a:uFillTx/>
                <a:latin typeface="Gill Sans MT" panose="020B0502020104020203"/>
                <a:ea typeface="+mn-ea"/>
                <a:cs typeface="+mn-cs"/>
              </a:rPr>
              <a:t>hr</a:t>
            </a: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 </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1 Construction Team $34 </a:t>
            </a:r>
            <a:r>
              <a:rPr kumimoji="0" lang="en-US" sz="1400" b="0" i="0" u="none" strike="noStrike" kern="1200" cap="none" spc="0" normalizeH="0" baseline="0" noProof="0" dirty="0" err="1">
                <a:ln>
                  <a:noFill/>
                </a:ln>
                <a:solidFill>
                  <a:prstClr val="white"/>
                </a:solidFill>
                <a:effectLst/>
                <a:uLnTx/>
                <a:uFillTx/>
                <a:latin typeface="Gill Sans MT" panose="020B0502020104020203"/>
                <a:ea typeface="+mn-ea"/>
                <a:cs typeface="+mn-cs"/>
              </a:rPr>
              <a:t>hr</a:t>
            </a:r>
            <a:endPar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1 Irrigation team- $16-$22 </a:t>
            </a:r>
            <a:r>
              <a:rPr kumimoji="0" lang="en-US" sz="1400" b="0" i="0" u="none" strike="noStrike" kern="1200" cap="none" spc="0" normalizeH="0" baseline="0" noProof="0" dirty="0" err="1">
                <a:ln>
                  <a:noFill/>
                </a:ln>
                <a:solidFill>
                  <a:prstClr val="white"/>
                </a:solidFill>
                <a:effectLst/>
                <a:uLnTx/>
                <a:uFillTx/>
                <a:latin typeface="Gill Sans MT" panose="020B0502020104020203"/>
                <a:ea typeface="+mn-ea"/>
                <a:cs typeface="+mn-cs"/>
              </a:rPr>
              <a:t>hr</a:t>
            </a:r>
            <a:endPar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All outdoor teams can fall under Mowing duties on any given day</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Incentives for Acquiring Certifications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1 HR and Website team</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Will have Manager overseeing Customer service and Website -$64k annually</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2 Customer service team members- $10-$20 </a:t>
            </a:r>
            <a:r>
              <a:rPr kumimoji="0" lang="en-US" sz="1400" b="0" i="0" u="none" strike="noStrike" kern="1200" cap="none" spc="0" normalizeH="0" baseline="0" noProof="0" dirty="0" err="1">
                <a:ln>
                  <a:noFill/>
                </a:ln>
                <a:solidFill>
                  <a:prstClr val="white"/>
                </a:solidFill>
                <a:effectLst/>
                <a:uLnTx/>
                <a:uFillTx/>
                <a:latin typeface="Gill Sans MT" panose="020B0502020104020203"/>
                <a:ea typeface="+mn-ea"/>
                <a:cs typeface="+mn-cs"/>
              </a:rPr>
              <a:t>hr</a:t>
            </a:r>
            <a:endPar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1 Website technician- $36 </a:t>
            </a:r>
            <a:r>
              <a:rPr kumimoji="0" lang="en-US" sz="1400" b="0" i="0" u="none" strike="noStrike" kern="1200" cap="none" spc="0" normalizeH="0" baseline="0" noProof="0" dirty="0" err="1">
                <a:ln>
                  <a:noFill/>
                </a:ln>
                <a:solidFill>
                  <a:prstClr val="white"/>
                </a:solidFill>
                <a:effectLst/>
                <a:uLnTx/>
                <a:uFillTx/>
                <a:latin typeface="Gill Sans MT" panose="020B0502020104020203"/>
                <a:ea typeface="+mn-ea"/>
                <a:cs typeface="+mn-cs"/>
              </a:rPr>
              <a:t>hr</a:t>
            </a:r>
            <a:endPar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28369BE4-F2AB-1990-F63B-89888C17C4B2}"/>
              </a:ext>
            </a:extLst>
          </p:cNvPr>
          <p:cNvSpPr txBox="1"/>
          <p:nvPr/>
        </p:nvSpPr>
        <p:spPr>
          <a:xfrm>
            <a:off x="9140971" y="6408760"/>
            <a:ext cx="27432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Photo by Luis Negron</a:t>
            </a:r>
          </a:p>
        </p:txBody>
      </p:sp>
    </p:spTree>
    <p:extLst>
      <p:ext uri="{BB962C8B-B14F-4D97-AF65-F5344CB8AC3E}">
        <p14:creationId xmlns:p14="http://schemas.microsoft.com/office/powerpoint/2010/main" val="3179081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D80C1-82D1-D1CB-9128-C72F5DD02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8307F-1C79-6AF0-33F9-E4BC24D74F44}"/>
              </a:ext>
            </a:extLst>
          </p:cNvPr>
          <p:cNvSpPr>
            <a:spLocks noGrp="1"/>
          </p:cNvSpPr>
          <p:nvPr>
            <p:ph type="subTitle" idx="1"/>
          </p:nvPr>
        </p:nvSpPr>
        <p:spPr>
          <a:xfrm>
            <a:off x="262760" y="142325"/>
            <a:ext cx="5833240" cy="1118916"/>
          </a:xfrm>
        </p:spPr>
        <p:txBody>
          <a:bodyPr>
            <a:normAutofit fontScale="62500" lnSpcReduction="20000"/>
          </a:bodyPr>
          <a:lstStyle/>
          <a:p>
            <a:r>
              <a:rPr lang="en-US" sz="4400" dirty="0">
                <a:solidFill>
                  <a:schemeClr val="bg1"/>
                </a:solidFill>
              </a:rPr>
              <a:t>To get Started:</a:t>
            </a:r>
          </a:p>
          <a:p>
            <a:pPr algn="ctr"/>
            <a:r>
              <a:rPr lang="en-US" sz="4400" b="1" dirty="0">
                <a:solidFill>
                  <a:schemeClr val="bg1"/>
                </a:solidFill>
              </a:rPr>
              <a:t>Mowing</a:t>
            </a:r>
          </a:p>
        </p:txBody>
      </p:sp>
      <p:sp>
        <p:nvSpPr>
          <p:cNvPr id="3" name="Slide Number Placeholder 2">
            <a:extLst>
              <a:ext uri="{FF2B5EF4-FFF2-40B4-BE49-F238E27FC236}">
                <a16:creationId xmlns:a16="http://schemas.microsoft.com/office/drawing/2014/main" id="{409B43AC-18F3-68D7-0CB7-D34153F0BF62}"/>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Content Placeholder 3">
            <a:extLst>
              <a:ext uri="{FF2B5EF4-FFF2-40B4-BE49-F238E27FC236}">
                <a16:creationId xmlns:a16="http://schemas.microsoft.com/office/drawing/2014/main" id="{2E5CC49E-5DEE-A219-03EB-1EE3117587EE}"/>
              </a:ext>
            </a:extLst>
          </p:cNvPr>
          <p:cNvSpPr txBox="1">
            <a:spLocks/>
          </p:cNvSpPr>
          <p:nvPr/>
        </p:nvSpPr>
        <p:spPr>
          <a:xfrm>
            <a:off x="0" y="1769163"/>
            <a:ext cx="7420819" cy="36766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Zero Turn Mowers x3: Estimate $5k-$10k per</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Grass Trimmers x3: Estimate $200 per</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Blowers x3: Estimate $200- $400 per</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Hedge Trimmers x3: Estimate $200 per</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Edgers x3: Estimate $200 per</a:t>
            </a:r>
          </a:p>
        </p:txBody>
      </p:sp>
      <p:sp>
        <p:nvSpPr>
          <p:cNvPr id="7" name="TextBox 6">
            <a:extLst>
              <a:ext uri="{FF2B5EF4-FFF2-40B4-BE49-F238E27FC236}">
                <a16:creationId xmlns:a16="http://schemas.microsoft.com/office/drawing/2014/main" id="{85DBA35D-2E68-4ECC-29BE-F4EFD3DE6E31}"/>
              </a:ext>
            </a:extLst>
          </p:cNvPr>
          <p:cNvSpPr txBox="1"/>
          <p:nvPr/>
        </p:nvSpPr>
        <p:spPr>
          <a:xfrm>
            <a:off x="9400459" y="6316891"/>
            <a:ext cx="27432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Photos from Toro.com</a:t>
            </a:r>
          </a:p>
        </p:txBody>
      </p:sp>
      <p:pic>
        <p:nvPicPr>
          <p:cNvPr id="4" name="Picture 3">
            <a:extLst>
              <a:ext uri="{FF2B5EF4-FFF2-40B4-BE49-F238E27FC236}">
                <a16:creationId xmlns:a16="http://schemas.microsoft.com/office/drawing/2014/main" id="{BE0381F9-D86E-F7CF-9AF4-8FF72409018D}"/>
              </a:ext>
            </a:extLst>
          </p:cNvPr>
          <p:cNvPicPr>
            <a:picLocks noChangeAspect="1"/>
          </p:cNvPicPr>
          <p:nvPr/>
        </p:nvPicPr>
        <p:blipFill>
          <a:blip r:embed="rId3"/>
          <a:stretch>
            <a:fillRect/>
          </a:stretch>
        </p:blipFill>
        <p:spPr>
          <a:xfrm>
            <a:off x="5852159" y="142325"/>
            <a:ext cx="2284939" cy="2284939"/>
          </a:xfrm>
          <a:prstGeom prst="rect">
            <a:avLst/>
          </a:prstGeom>
        </p:spPr>
      </p:pic>
      <p:pic>
        <p:nvPicPr>
          <p:cNvPr id="6" name="Picture 5">
            <a:extLst>
              <a:ext uri="{FF2B5EF4-FFF2-40B4-BE49-F238E27FC236}">
                <a16:creationId xmlns:a16="http://schemas.microsoft.com/office/drawing/2014/main" id="{3A419F77-E948-A4C3-3F7A-D8377F92D7CB}"/>
              </a:ext>
            </a:extLst>
          </p:cNvPr>
          <p:cNvPicPr>
            <a:picLocks noChangeAspect="1"/>
          </p:cNvPicPr>
          <p:nvPr/>
        </p:nvPicPr>
        <p:blipFill>
          <a:blip r:embed="rId4"/>
          <a:stretch>
            <a:fillRect/>
          </a:stretch>
        </p:blipFill>
        <p:spPr>
          <a:xfrm>
            <a:off x="9961375" y="850001"/>
            <a:ext cx="1838324" cy="1838324"/>
          </a:xfrm>
          <a:prstGeom prst="rect">
            <a:avLst/>
          </a:prstGeom>
        </p:spPr>
      </p:pic>
      <p:pic>
        <p:nvPicPr>
          <p:cNvPr id="8" name="Picture 7">
            <a:extLst>
              <a:ext uri="{FF2B5EF4-FFF2-40B4-BE49-F238E27FC236}">
                <a16:creationId xmlns:a16="http://schemas.microsoft.com/office/drawing/2014/main" id="{6699FB04-37E7-0726-172A-A483DE1C84A3}"/>
              </a:ext>
            </a:extLst>
          </p:cNvPr>
          <p:cNvPicPr>
            <a:picLocks noChangeAspect="1"/>
          </p:cNvPicPr>
          <p:nvPr/>
        </p:nvPicPr>
        <p:blipFill>
          <a:blip r:embed="rId5"/>
          <a:stretch>
            <a:fillRect/>
          </a:stretch>
        </p:blipFill>
        <p:spPr>
          <a:xfrm>
            <a:off x="8121796" y="2418911"/>
            <a:ext cx="2038350" cy="2038350"/>
          </a:xfrm>
          <a:prstGeom prst="rect">
            <a:avLst/>
          </a:prstGeom>
        </p:spPr>
      </p:pic>
      <p:pic>
        <p:nvPicPr>
          <p:cNvPr id="10" name="Picture 9">
            <a:extLst>
              <a:ext uri="{FF2B5EF4-FFF2-40B4-BE49-F238E27FC236}">
                <a16:creationId xmlns:a16="http://schemas.microsoft.com/office/drawing/2014/main" id="{34DBAA5F-4465-629D-0043-5B14994EE3EB}"/>
              </a:ext>
            </a:extLst>
          </p:cNvPr>
          <p:cNvPicPr>
            <a:picLocks noChangeAspect="1"/>
          </p:cNvPicPr>
          <p:nvPr/>
        </p:nvPicPr>
        <p:blipFill>
          <a:blip r:embed="rId6"/>
          <a:stretch>
            <a:fillRect/>
          </a:stretch>
        </p:blipFill>
        <p:spPr>
          <a:xfrm>
            <a:off x="10105309" y="4278541"/>
            <a:ext cx="2038350" cy="2038350"/>
          </a:xfrm>
          <a:prstGeom prst="rect">
            <a:avLst/>
          </a:prstGeom>
        </p:spPr>
      </p:pic>
      <p:pic>
        <p:nvPicPr>
          <p:cNvPr id="11" name="Picture 10">
            <a:extLst>
              <a:ext uri="{FF2B5EF4-FFF2-40B4-BE49-F238E27FC236}">
                <a16:creationId xmlns:a16="http://schemas.microsoft.com/office/drawing/2014/main" id="{0A4F84B0-9DFD-6882-A971-4025D430E6DA}"/>
              </a:ext>
            </a:extLst>
          </p:cNvPr>
          <p:cNvPicPr>
            <a:picLocks noChangeAspect="1"/>
          </p:cNvPicPr>
          <p:nvPr/>
        </p:nvPicPr>
        <p:blipFill>
          <a:blip r:embed="rId7"/>
          <a:stretch>
            <a:fillRect/>
          </a:stretch>
        </p:blipFill>
        <p:spPr>
          <a:xfrm>
            <a:off x="5740513" y="3874208"/>
            <a:ext cx="2408701" cy="2408701"/>
          </a:xfrm>
          <a:prstGeom prst="rect">
            <a:avLst/>
          </a:prstGeom>
        </p:spPr>
      </p:pic>
    </p:spTree>
    <p:extLst>
      <p:ext uri="{BB962C8B-B14F-4D97-AF65-F5344CB8AC3E}">
        <p14:creationId xmlns:p14="http://schemas.microsoft.com/office/powerpoint/2010/main" val="2910798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65A60-6771-52E3-2AA9-00249A3C4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E468D-D26B-46EF-6571-F9AB8732270C}"/>
              </a:ext>
            </a:extLst>
          </p:cNvPr>
          <p:cNvSpPr>
            <a:spLocks noGrp="1"/>
          </p:cNvSpPr>
          <p:nvPr>
            <p:ph type="subTitle" idx="1"/>
          </p:nvPr>
        </p:nvSpPr>
        <p:spPr>
          <a:xfrm>
            <a:off x="262760" y="142325"/>
            <a:ext cx="5833240" cy="1118916"/>
          </a:xfrm>
        </p:spPr>
        <p:txBody>
          <a:bodyPr>
            <a:normAutofit fontScale="62500" lnSpcReduction="20000"/>
          </a:bodyPr>
          <a:lstStyle/>
          <a:p>
            <a:r>
              <a:rPr lang="en-US" sz="4400" dirty="0">
                <a:solidFill>
                  <a:schemeClr val="bg1"/>
                </a:solidFill>
              </a:rPr>
              <a:t>To get Started:</a:t>
            </a:r>
          </a:p>
          <a:p>
            <a:pPr algn="ctr"/>
            <a:r>
              <a:rPr lang="en-US" sz="4400" b="1" dirty="0">
                <a:solidFill>
                  <a:schemeClr val="bg1"/>
                </a:solidFill>
              </a:rPr>
              <a:t>Excavating</a:t>
            </a:r>
          </a:p>
        </p:txBody>
      </p:sp>
      <p:sp>
        <p:nvSpPr>
          <p:cNvPr id="3" name="Slide Number Placeholder 2">
            <a:extLst>
              <a:ext uri="{FF2B5EF4-FFF2-40B4-BE49-F238E27FC236}">
                <a16:creationId xmlns:a16="http://schemas.microsoft.com/office/drawing/2014/main" id="{B4578191-5FBF-CD1A-FBA7-81F0117E724B}"/>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Content Placeholder 3">
            <a:extLst>
              <a:ext uri="{FF2B5EF4-FFF2-40B4-BE49-F238E27FC236}">
                <a16:creationId xmlns:a16="http://schemas.microsoft.com/office/drawing/2014/main" id="{8A590DD8-87C3-B80A-B9DF-5F33CB514CCB}"/>
              </a:ext>
            </a:extLst>
          </p:cNvPr>
          <p:cNvSpPr txBox="1">
            <a:spLocks/>
          </p:cNvSpPr>
          <p:nvPr/>
        </p:nvSpPr>
        <p:spPr>
          <a:xfrm>
            <a:off x="6446520" y="1590675"/>
            <a:ext cx="6027813" cy="36766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If company is going to provide Landscaping and Retaining wall capability, there is a requirement to dig</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Light duty Excavator x1: Estimated $19k-$35k</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Shipping: Depending on Locations: $1000-$5000</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Possibility or Renting until Adjusted Requirements</a:t>
            </a:r>
          </a:p>
        </p:txBody>
      </p:sp>
      <p:sp>
        <p:nvSpPr>
          <p:cNvPr id="7" name="TextBox 6">
            <a:extLst>
              <a:ext uri="{FF2B5EF4-FFF2-40B4-BE49-F238E27FC236}">
                <a16:creationId xmlns:a16="http://schemas.microsoft.com/office/drawing/2014/main" id="{78A75D9D-05D9-4DB3-12A6-36717B0157A6}"/>
              </a:ext>
            </a:extLst>
          </p:cNvPr>
          <p:cNvSpPr txBox="1"/>
          <p:nvPr/>
        </p:nvSpPr>
        <p:spPr>
          <a:xfrm>
            <a:off x="3851910" y="5768209"/>
            <a:ext cx="27432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Photo by Fastline.com</a:t>
            </a:r>
          </a:p>
        </p:txBody>
      </p:sp>
      <p:pic>
        <p:nvPicPr>
          <p:cNvPr id="4" name="Picture 3">
            <a:extLst>
              <a:ext uri="{FF2B5EF4-FFF2-40B4-BE49-F238E27FC236}">
                <a16:creationId xmlns:a16="http://schemas.microsoft.com/office/drawing/2014/main" id="{39DB2803-A81A-1490-C616-103357F34C08}"/>
              </a:ext>
            </a:extLst>
          </p:cNvPr>
          <p:cNvPicPr>
            <a:picLocks noChangeAspect="1"/>
          </p:cNvPicPr>
          <p:nvPr/>
        </p:nvPicPr>
        <p:blipFill>
          <a:blip r:embed="rId3"/>
          <a:stretch>
            <a:fillRect/>
          </a:stretch>
        </p:blipFill>
        <p:spPr>
          <a:xfrm>
            <a:off x="529590" y="1754505"/>
            <a:ext cx="4693920" cy="3520440"/>
          </a:xfrm>
          <a:prstGeom prst="rect">
            <a:avLst/>
          </a:prstGeom>
        </p:spPr>
      </p:pic>
    </p:spTree>
    <p:extLst>
      <p:ext uri="{BB962C8B-B14F-4D97-AF65-F5344CB8AC3E}">
        <p14:creationId xmlns:p14="http://schemas.microsoft.com/office/powerpoint/2010/main" val="2080126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479BD-7A05-ACE1-37F4-073841B18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B1589-8069-C1D7-EFE6-0524692A7910}"/>
              </a:ext>
            </a:extLst>
          </p:cNvPr>
          <p:cNvSpPr>
            <a:spLocks noGrp="1"/>
          </p:cNvSpPr>
          <p:nvPr>
            <p:ph type="subTitle" idx="1"/>
          </p:nvPr>
        </p:nvSpPr>
        <p:spPr>
          <a:xfrm>
            <a:off x="262760" y="142325"/>
            <a:ext cx="5833240" cy="1118916"/>
          </a:xfrm>
        </p:spPr>
        <p:txBody>
          <a:bodyPr>
            <a:normAutofit fontScale="62500" lnSpcReduction="20000"/>
          </a:bodyPr>
          <a:lstStyle/>
          <a:p>
            <a:r>
              <a:rPr lang="en-US" sz="4400" dirty="0">
                <a:solidFill>
                  <a:schemeClr val="bg1"/>
                </a:solidFill>
              </a:rPr>
              <a:t>To get Started:</a:t>
            </a:r>
          </a:p>
          <a:p>
            <a:pPr algn="ctr"/>
            <a:r>
              <a:rPr lang="en-US" sz="4400" b="1" dirty="0">
                <a:solidFill>
                  <a:schemeClr val="bg1"/>
                </a:solidFill>
              </a:rPr>
              <a:t>Fleet</a:t>
            </a:r>
          </a:p>
        </p:txBody>
      </p:sp>
      <p:sp>
        <p:nvSpPr>
          <p:cNvPr id="3" name="Slide Number Placeholder 2">
            <a:extLst>
              <a:ext uri="{FF2B5EF4-FFF2-40B4-BE49-F238E27FC236}">
                <a16:creationId xmlns:a16="http://schemas.microsoft.com/office/drawing/2014/main" id="{D81559CA-C805-7E27-8825-EA7EF81C880F}"/>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Content Placeholder 3">
            <a:extLst>
              <a:ext uri="{FF2B5EF4-FFF2-40B4-BE49-F238E27FC236}">
                <a16:creationId xmlns:a16="http://schemas.microsoft.com/office/drawing/2014/main" id="{0A4CEEC1-A1F7-E055-F0DC-3E5944C598F3}"/>
              </a:ext>
            </a:extLst>
          </p:cNvPr>
          <p:cNvSpPr txBox="1">
            <a:spLocks/>
          </p:cNvSpPr>
          <p:nvPr/>
        </p:nvSpPr>
        <p:spPr>
          <a:xfrm>
            <a:off x="0" y="1669567"/>
            <a:ext cx="7420819" cy="36766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Brand options Assessed:</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Ford</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Chevrolet</a:t>
            </a:r>
          </a:p>
          <a:p>
            <a:pPr marL="1085850" marR="0" lvl="1" indent="-285750" algn="l" defTabSz="914400" rtl="0" eaLnBrk="1" fontAlgn="auto" latinLnBrk="0" hangingPunct="1">
              <a:lnSpc>
                <a:spcPct val="100000"/>
              </a:lnSpc>
              <a:spcBef>
                <a:spcPts val="500"/>
              </a:spcBef>
              <a:spcAft>
                <a:spcPts val="0"/>
              </a:spcAft>
              <a:buClr>
                <a:srgbClr val="6892A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RAM</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Heavy Duty x1: Estimated $44k-$47k</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Transit x3: Estimated $42k-$47k per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endParaRPr>
          </a:p>
        </p:txBody>
      </p:sp>
      <p:sp>
        <p:nvSpPr>
          <p:cNvPr id="7" name="TextBox 6">
            <a:extLst>
              <a:ext uri="{FF2B5EF4-FFF2-40B4-BE49-F238E27FC236}">
                <a16:creationId xmlns:a16="http://schemas.microsoft.com/office/drawing/2014/main" id="{F56CD6FC-B7F7-57D6-1DA2-879669509692}"/>
              </a:ext>
            </a:extLst>
          </p:cNvPr>
          <p:cNvSpPr txBox="1"/>
          <p:nvPr/>
        </p:nvSpPr>
        <p:spPr>
          <a:xfrm>
            <a:off x="3005816" y="6226198"/>
            <a:ext cx="467565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Photos from Ford.com, Chevrolet.com, and RAMTrucks.com</a:t>
            </a:r>
          </a:p>
        </p:txBody>
      </p:sp>
      <p:pic>
        <p:nvPicPr>
          <p:cNvPr id="4" name="Picture 3">
            <a:extLst>
              <a:ext uri="{FF2B5EF4-FFF2-40B4-BE49-F238E27FC236}">
                <a16:creationId xmlns:a16="http://schemas.microsoft.com/office/drawing/2014/main" id="{C851B127-1712-3BA5-2DBD-374A9815DC4C}"/>
              </a:ext>
            </a:extLst>
          </p:cNvPr>
          <p:cNvPicPr>
            <a:picLocks noChangeAspect="1"/>
          </p:cNvPicPr>
          <p:nvPr/>
        </p:nvPicPr>
        <p:blipFill>
          <a:blip r:embed="rId3"/>
          <a:stretch>
            <a:fillRect/>
          </a:stretch>
        </p:blipFill>
        <p:spPr>
          <a:xfrm>
            <a:off x="4882649" y="95945"/>
            <a:ext cx="3190972" cy="1369459"/>
          </a:xfrm>
          <a:prstGeom prst="rect">
            <a:avLst/>
          </a:prstGeom>
        </p:spPr>
      </p:pic>
      <p:pic>
        <p:nvPicPr>
          <p:cNvPr id="6" name="Picture 5">
            <a:extLst>
              <a:ext uri="{FF2B5EF4-FFF2-40B4-BE49-F238E27FC236}">
                <a16:creationId xmlns:a16="http://schemas.microsoft.com/office/drawing/2014/main" id="{DB1E90F3-E3FC-AE00-5990-A3A7894636EE}"/>
              </a:ext>
            </a:extLst>
          </p:cNvPr>
          <p:cNvPicPr>
            <a:picLocks noChangeAspect="1"/>
          </p:cNvPicPr>
          <p:nvPr/>
        </p:nvPicPr>
        <p:blipFill>
          <a:blip r:embed="rId4"/>
          <a:stretch>
            <a:fillRect/>
          </a:stretch>
        </p:blipFill>
        <p:spPr>
          <a:xfrm>
            <a:off x="8718388" y="544044"/>
            <a:ext cx="3322320" cy="1661160"/>
          </a:xfrm>
          <a:prstGeom prst="rect">
            <a:avLst/>
          </a:prstGeom>
        </p:spPr>
      </p:pic>
      <p:pic>
        <p:nvPicPr>
          <p:cNvPr id="8" name="Picture 7">
            <a:extLst>
              <a:ext uri="{FF2B5EF4-FFF2-40B4-BE49-F238E27FC236}">
                <a16:creationId xmlns:a16="http://schemas.microsoft.com/office/drawing/2014/main" id="{9E8CACC5-FF86-9670-EBCF-A62ECB85F17E}"/>
              </a:ext>
            </a:extLst>
          </p:cNvPr>
          <p:cNvPicPr>
            <a:picLocks noChangeAspect="1"/>
          </p:cNvPicPr>
          <p:nvPr/>
        </p:nvPicPr>
        <p:blipFill>
          <a:blip r:embed="rId5"/>
          <a:stretch>
            <a:fillRect/>
          </a:stretch>
        </p:blipFill>
        <p:spPr>
          <a:xfrm>
            <a:off x="5808478" y="1705300"/>
            <a:ext cx="2767811" cy="1829590"/>
          </a:xfrm>
          <a:prstGeom prst="rect">
            <a:avLst/>
          </a:prstGeom>
        </p:spPr>
      </p:pic>
      <p:pic>
        <p:nvPicPr>
          <p:cNvPr id="10" name="Picture 9">
            <a:extLst>
              <a:ext uri="{FF2B5EF4-FFF2-40B4-BE49-F238E27FC236}">
                <a16:creationId xmlns:a16="http://schemas.microsoft.com/office/drawing/2014/main" id="{D2F71CE0-FA48-41E6-248D-0666D50E05AD}"/>
              </a:ext>
            </a:extLst>
          </p:cNvPr>
          <p:cNvPicPr>
            <a:picLocks noChangeAspect="1"/>
          </p:cNvPicPr>
          <p:nvPr/>
        </p:nvPicPr>
        <p:blipFill>
          <a:blip r:embed="rId6"/>
          <a:stretch>
            <a:fillRect/>
          </a:stretch>
        </p:blipFill>
        <p:spPr>
          <a:xfrm>
            <a:off x="9297181" y="2620095"/>
            <a:ext cx="2586990" cy="2299547"/>
          </a:xfrm>
          <a:prstGeom prst="rect">
            <a:avLst/>
          </a:prstGeom>
        </p:spPr>
      </p:pic>
      <p:pic>
        <p:nvPicPr>
          <p:cNvPr id="11" name="Picture 10">
            <a:extLst>
              <a:ext uri="{FF2B5EF4-FFF2-40B4-BE49-F238E27FC236}">
                <a16:creationId xmlns:a16="http://schemas.microsoft.com/office/drawing/2014/main" id="{A3A670BD-42CC-9CF5-4284-CC812D1BE4C2}"/>
              </a:ext>
            </a:extLst>
          </p:cNvPr>
          <p:cNvPicPr>
            <a:picLocks noChangeAspect="1"/>
          </p:cNvPicPr>
          <p:nvPr/>
        </p:nvPicPr>
        <p:blipFill>
          <a:blip r:embed="rId7"/>
          <a:srcRect l="20375" t="20822" r="15282" b="18052"/>
          <a:stretch/>
        </p:blipFill>
        <p:spPr>
          <a:xfrm>
            <a:off x="4732584" y="3839888"/>
            <a:ext cx="3341037" cy="1586994"/>
          </a:xfrm>
          <a:prstGeom prst="rect">
            <a:avLst/>
          </a:prstGeom>
        </p:spPr>
      </p:pic>
      <p:pic>
        <p:nvPicPr>
          <p:cNvPr id="12" name="Picture 11">
            <a:extLst>
              <a:ext uri="{FF2B5EF4-FFF2-40B4-BE49-F238E27FC236}">
                <a16:creationId xmlns:a16="http://schemas.microsoft.com/office/drawing/2014/main" id="{AF846AE7-8995-09BD-15AA-91CAC2E78D7A}"/>
              </a:ext>
            </a:extLst>
          </p:cNvPr>
          <p:cNvPicPr>
            <a:picLocks noChangeAspect="1"/>
          </p:cNvPicPr>
          <p:nvPr/>
        </p:nvPicPr>
        <p:blipFill>
          <a:blip r:embed="rId8"/>
          <a:stretch>
            <a:fillRect/>
          </a:stretch>
        </p:blipFill>
        <p:spPr>
          <a:xfrm>
            <a:off x="7942112" y="4996500"/>
            <a:ext cx="2961309" cy="1602591"/>
          </a:xfrm>
          <a:prstGeom prst="rect">
            <a:avLst/>
          </a:prstGeom>
        </p:spPr>
      </p:pic>
    </p:spTree>
    <p:extLst>
      <p:ext uri="{BB962C8B-B14F-4D97-AF65-F5344CB8AC3E}">
        <p14:creationId xmlns:p14="http://schemas.microsoft.com/office/powerpoint/2010/main" val="112982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4B87C-7F4A-9529-27BC-E01E15CAF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A32F2-34C0-C7B7-D4A7-21A65D9C5E7D}"/>
              </a:ext>
            </a:extLst>
          </p:cNvPr>
          <p:cNvSpPr>
            <a:spLocks noGrp="1"/>
          </p:cNvSpPr>
          <p:nvPr>
            <p:ph type="subTitle" idx="1"/>
          </p:nvPr>
        </p:nvSpPr>
        <p:spPr>
          <a:xfrm>
            <a:off x="262760" y="142325"/>
            <a:ext cx="5833240" cy="1118916"/>
          </a:xfrm>
        </p:spPr>
        <p:txBody>
          <a:bodyPr>
            <a:normAutofit fontScale="62500" lnSpcReduction="20000"/>
          </a:bodyPr>
          <a:lstStyle/>
          <a:p>
            <a:r>
              <a:rPr lang="en-US" sz="4400" dirty="0">
                <a:solidFill>
                  <a:schemeClr val="bg1"/>
                </a:solidFill>
              </a:rPr>
              <a:t>To get Started:</a:t>
            </a:r>
          </a:p>
          <a:p>
            <a:pPr algn="ctr"/>
            <a:r>
              <a:rPr lang="en-US" sz="4400" b="1" dirty="0">
                <a:solidFill>
                  <a:schemeClr val="bg1"/>
                </a:solidFill>
              </a:rPr>
              <a:t>Trailers</a:t>
            </a:r>
          </a:p>
        </p:txBody>
      </p:sp>
      <p:sp>
        <p:nvSpPr>
          <p:cNvPr id="3" name="Slide Number Placeholder 2">
            <a:extLst>
              <a:ext uri="{FF2B5EF4-FFF2-40B4-BE49-F238E27FC236}">
                <a16:creationId xmlns:a16="http://schemas.microsoft.com/office/drawing/2014/main" id="{57F0256B-2ABC-C376-FB8D-3A5156F98AAF}"/>
              </a:ext>
            </a:extLst>
          </p:cNvPr>
          <p:cNvSpPr>
            <a:spLocks noGrp="1"/>
          </p:cNvSpPr>
          <p:nvPr>
            <p:ph type="sldNum" sz="quarter" idx="12"/>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024F78-56A6-7740-B68D-8D4D026EDF3F}" type="slidenum">
              <a:rPr kumimoji="0" lang="en-US" sz="12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Content Placeholder 3">
            <a:extLst>
              <a:ext uri="{FF2B5EF4-FFF2-40B4-BE49-F238E27FC236}">
                <a16:creationId xmlns:a16="http://schemas.microsoft.com/office/drawing/2014/main" id="{03795EA8-748F-7568-4214-A27CC1DD8653}"/>
              </a:ext>
            </a:extLst>
          </p:cNvPr>
          <p:cNvSpPr txBox="1">
            <a:spLocks/>
          </p:cNvSpPr>
          <p:nvPr/>
        </p:nvSpPr>
        <p:spPr>
          <a:xfrm>
            <a:off x="0" y="1704896"/>
            <a:ext cx="7420819" cy="36766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white"/>
                </a:solidFill>
                <a:effectLst/>
                <a:uLnTx/>
                <a:uFillTx/>
                <a:latin typeface="Gill Sans MT" panose="020B0502020104020203"/>
                <a:ea typeface="+mn-ea"/>
                <a:cs typeface="Biome" panose="020B0503030204020804" pitchFamily="34" charset="0"/>
              </a:rPr>
              <a:t>Utilitary</a:t>
            </a: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 Trailers x3:  Estimate $1300-$3000</a:t>
            </a:r>
          </a:p>
          <a:p>
            <a:pPr marL="285750" marR="0" lvl="0" indent="-285750" algn="l" defTabSz="914400" rtl="0" eaLnBrk="1" fontAlgn="auto" latinLnBrk="0" hangingPunct="1">
              <a:lnSpc>
                <a:spcPct val="2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Biome" panose="020B0503030204020804" pitchFamily="34" charset="0"/>
              </a:rPr>
              <a:t>Equipment Trailer x1: Estimate $3200-$8000</a:t>
            </a:r>
          </a:p>
        </p:txBody>
      </p:sp>
      <p:sp>
        <p:nvSpPr>
          <p:cNvPr id="7" name="TextBox 6">
            <a:extLst>
              <a:ext uri="{FF2B5EF4-FFF2-40B4-BE49-F238E27FC236}">
                <a16:creationId xmlns:a16="http://schemas.microsoft.com/office/drawing/2014/main" id="{84C97A16-CA7C-12AC-F94E-1DC9D62D4B5D}"/>
              </a:ext>
            </a:extLst>
          </p:cNvPr>
          <p:cNvSpPr txBox="1"/>
          <p:nvPr/>
        </p:nvSpPr>
        <p:spPr>
          <a:xfrm>
            <a:off x="9140971" y="6254871"/>
            <a:ext cx="27432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Photo by </a:t>
            </a:r>
            <a:r>
              <a:rPr kumimoji="0" lang="en-US" sz="1400" b="0" i="0" u="none" strike="noStrike" kern="1200" cap="none" spc="0" normalizeH="0" baseline="0" noProof="0" dirty="0" err="1">
                <a:ln>
                  <a:noFill/>
                </a:ln>
                <a:solidFill>
                  <a:prstClr val="white"/>
                </a:solidFill>
                <a:effectLst/>
                <a:uLnTx/>
                <a:uFillTx/>
                <a:latin typeface="Gill Sans MT" panose="020B0502020104020203"/>
                <a:ea typeface="+mn-ea"/>
                <a:cs typeface="+mn-cs"/>
              </a:rPr>
              <a:t>TrailersPlus</a:t>
            </a:r>
            <a:endPar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2050" name="Picture 2" descr="alt">
            <a:extLst>
              <a:ext uri="{FF2B5EF4-FFF2-40B4-BE49-F238E27FC236}">
                <a16:creationId xmlns:a16="http://schemas.microsoft.com/office/drawing/2014/main" id="{88AED6ED-0F69-50A2-9B17-C3B3EB0E24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28" t="28800" b="16800"/>
          <a:stretch/>
        </p:blipFill>
        <p:spPr bwMode="auto">
          <a:xfrm>
            <a:off x="7159726" y="3760470"/>
            <a:ext cx="4724445" cy="20688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CF9BB21-EC7B-69F9-67AB-73DE161E1ED1}"/>
              </a:ext>
            </a:extLst>
          </p:cNvPr>
          <p:cNvPicPr>
            <a:picLocks noChangeAspect="1"/>
          </p:cNvPicPr>
          <p:nvPr/>
        </p:nvPicPr>
        <p:blipFill>
          <a:blip r:embed="rId4"/>
          <a:stretch>
            <a:fillRect/>
          </a:stretch>
        </p:blipFill>
        <p:spPr>
          <a:xfrm>
            <a:off x="6868054" y="457041"/>
            <a:ext cx="3807565" cy="2855674"/>
          </a:xfrm>
          <a:prstGeom prst="rect">
            <a:avLst/>
          </a:prstGeom>
        </p:spPr>
      </p:pic>
    </p:spTree>
    <p:extLst>
      <p:ext uri="{BB962C8B-B14F-4D97-AF65-F5344CB8AC3E}">
        <p14:creationId xmlns:p14="http://schemas.microsoft.com/office/powerpoint/2010/main" val="290168122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TotalTime>
  <Words>3015</Words>
  <Application>Microsoft Office PowerPoint</Application>
  <PresentationFormat>Widescreen</PresentationFormat>
  <Paragraphs>201</Paragraphs>
  <Slides>19</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Aptos</vt:lpstr>
      <vt:lpstr>Arial</vt:lpstr>
      <vt:lpstr>Arial Nova</vt:lpstr>
      <vt:lpstr>Calibri</vt:lpstr>
      <vt:lpstr>Gill Sans MT</vt:lpstr>
      <vt:lpstr>Helvetica</vt:lpstr>
      <vt:lpstr>Gallery</vt:lpstr>
      <vt:lpstr>1_Gallery</vt:lpstr>
      <vt:lpstr>Evaluating the new business venture for:  premier outdoor living</vt:lpstr>
      <vt:lpstr>PowerPoint Presentation</vt:lpstr>
      <vt:lpstr>Premier Outdoor Living     Anywhere, FL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choose premier</vt:lpstr>
      <vt:lpstr>Things to consider</vt:lpstr>
      <vt:lpstr>PowerPoint Presentation</vt:lpstr>
      <vt:lpstr>PowerPoint Presentation</vt:lpstr>
      <vt:lpstr>PowerPoint Presentation</vt:lpstr>
      <vt:lpstr>Noone does better than premier</vt:lpstr>
      <vt:lpstr>References</vt:lpstr>
      <vt:lpstr>References Continued…</vt:lpstr>
      <vt:lpstr>References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Shane Keilholtz</dc:creator>
  <cp:lastModifiedBy>Shane Keilholtz</cp:lastModifiedBy>
  <cp:revision>1</cp:revision>
  <dcterms:created xsi:type="dcterms:W3CDTF">2025-06-24T07:53:44Z</dcterms:created>
  <dcterms:modified xsi:type="dcterms:W3CDTF">2025-06-24T08:03:04Z</dcterms:modified>
</cp:coreProperties>
</file>